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3" r:id="rId6"/>
    <p:sldId id="265" r:id="rId7"/>
    <p:sldId id="267" r:id="rId8"/>
    <p:sldId id="268" r:id="rId9"/>
    <p:sldId id="269" r:id="rId10"/>
    <p:sldId id="270" r:id="rId11"/>
    <p:sldId id="272" r:id="rId12"/>
    <p:sldId id="274" r:id="rId13"/>
    <p:sldId id="276" r:id="rId14"/>
    <p:sldId id="264" r:id="rId15"/>
    <p:sldId id="262" r:id="rId16"/>
    <p:sldId id="266" r:id="rId17"/>
    <p:sldId id="277" r:id="rId18"/>
    <p:sldId id="278" r:id="rId19"/>
    <p:sldId id="279" r:id="rId20"/>
    <p:sldId id="280" r:id="rId21"/>
    <p:sldId id="271" r:id="rId22"/>
    <p:sldId id="273" r:id="rId23"/>
    <p:sldId id="275" r:id="rId24"/>
    <p:sldId id="259" r:id="rId25"/>
    <p:sldId id="293" r:id="rId26"/>
    <p:sldId id="292" r:id="rId27"/>
    <p:sldId id="294" r:id="rId28"/>
    <p:sldId id="295" r:id="rId29"/>
    <p:sldId id="297" r:id="rId30"/>
    <p:sldId id="296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281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258" r:id="rId60"/>
    <p:sldId id="282" r:id="rId61"/>
    <p:sldId id="283" r:id="rId62"/>
    <p:sldId id="284" r:id="rId63"/>
    <p:sldId id="285" r:id="rId64"/>
    <p:sldId id="286" r:id="rId65"/>
    <p:sldId id="287" r:id="rId66"/>
    <p:sldId id="288" r:id="rId67"/>
    <p:sldId id="290" r:id="rId68"/>
    <p:sldId id="291" r:id="rId69"/>
    <p:sldId id="289" r:id="rId70"/>
    <p:sldId id="326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3084" y="-11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DB86C-03CC-4453-909A-F72E52F8199C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61178-F2D3-416D-AC47-95C0E0AEF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311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DB86C-03CC-4453-909A-F72E52F8199C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61178-F2D3-416D-AC47-95C0E0AEF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402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DB86C-03CC-4453-909A-F72E52F8199C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61178-F2D3-416D-AC47-95C0E0AEF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758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DB86C-03CC-4453-909A-F72E52F8199C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61178-F2D3-416D-AC47-95C0E0AEF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587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DB86C-03CC-4453-909A-F72E52F8199C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61178-F2D3-416D-AC47-95C0E0AEF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94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DB86C-03CC-4453-909A-F72E52F8199C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61178-F2D3-416D-AC47-95C0E0AEF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337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DB86C-03CC-4453-909A-F72E52F8199C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61178-F2D3-416D-AC47-95C0E0AEF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829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DB86C-03CC-4453-909A-F72E52F8199C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61178-F2D3-416D-AC47-95C0E0AEF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991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DB86C-03CC-4453-909A-F72E52F8199C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61178-F2D3-416D-AC47-95C0E0AEF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415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DB86C-03CC-4453-909A-F72E52F8199C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61178-F2D3-416D-AC47-95C0E0AEF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819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DB86C-03CC-4453-909A-F72E52F8199C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61178-F2D3-416D-AC47-95C0E0AEF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131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DB86C-03CC-4453-909A-F72E52F8199C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61178-F2D3-416D-AC47-95C0E0AEF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707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://wallpapercave.com/wp/UTEF6XR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3" r="50000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fontmeme.com/images/Pokemon-Logo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167" r="97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494" y="1981200"/>
            <a:ext cx="5087164" cy="508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fontmeme.com/embed.php?text=Trivia&amp;name=Pokemon%20Solid.ttf&amp;size=100&amp;style_color=F7FF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5192050"/>
            <a:ext cx="3896553" cy="153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15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Image result for who's that pokemon mewtw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400" y="0"/>
            <a:ext cx="1752600" cy="1143000"/>
          </a:xfrm>
        </p:spPr>
        <p:txBody>
          <a:bodyPr>
            <a:noAutofit/>
          </a:bodyPr>
          <a:lstStyle/>
          <a:p>
            <a:r>
              <a:rPr lang="en-CA" sz="7200" dirty="0" smtClean="0">
                <a:latin typeface="Berlin Sans FB Demi" panose="020E0802020502020306" pitchFamily="34" charset="0"/>
              </a:rPr>
              <a:t>#8</a:t>
            </a:r>
            <a:endParaRPr lang="en-CA" sz="72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48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Image result for who's that pokemon magnem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3648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400" y="0"/>
            <a:ext cx="1752600" cy="1143000"/>
          </a:xfrm>
        </p:spPr>
        <p:txBody>
          <a:bodyPr>
            <a:noAutofit/>
          </a:bodyPr>
          <a:lstStyle/>
          <a:p>
            <a:r>
              <a:rPr lang="en-CA" sz="7200" dirty="0" smtClean="0">
                <a:latin typeface="Berlin Sans FB Demi" panose="020E0802020502020306" pitchFamily="34" charset="0"/>
              </a:rPr>
              <a:t>#9</a:t>
            </a:r>
            <a:endParaRPr lang="en-CA" sz="72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45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Image result for who's that pokemon chanse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4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2800" y="0"/>
            <a:ext cx="1752600" cy="1143000"/>
          </a:xfrm>
        </p:spPr>
        <p:txBody>
          <a:bodyPr>
            <a:noAutofit/>
          </a:bodyPr>
          <a:lstStyle/>
          <a:p>
            <a:r>
              <a:rPr lang="en-CA" sz="7200" dirty="0" smtClean="0">
                <a:latin typeface="Berlin Sans FB Demi" panose="020E0802020502020306" pitchFamily="34" charset="0"/>
              </a:rPr>
              <a:t>#10</a:t>
            </a:r>
            <a:endParaRPr lang="en-CA" sz="72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09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Image result for who's that pokemon slowbro ga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00" y="0"/>
            <a:ext cx="12268200" cy="689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38200"/>
            <a:ext cx="4953000" cy="990600"/>
          </a:xfrm>
        </p:spPr>
        <p:txBody>
          <a:bodyPr>
            <a:noAutofit/>
          </a:bodyPr>
          <a:lstStyle/>
          <a:p>
            <a:r>
              <a:rPr lang="en-CA" sz="80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Answers!</a:t>
            </a:r>
            <a:endParaRPr lang="en-CA" sz="80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18438" name="Picture 6" descr="Image result for ash pokem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71" y="2133600"/>
            <a:ext cx="24098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34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400" y="0"/>
            <a:ext cx="1752600" cy="1143000"/>
          </a:xfrm>
        </p:spPr>
        <p:txBody>
          <a:bodyPr>
            <a:noAutofit/>
          </a:bodyPr>
          <a:lstStyle/>
          <a:p>
            <a:r>
              <a:rPr lang="en-CA" sz="7200" dirty="0" smtClean="0">
                <a:latin typeface="Berlin Sans FB Demi" panose="020E0802020502020306" pitchFamily="34" charset="0"/>
              </a:rPr>
              <a:t>#1</a:t>
            </a:r>
            <a:endParaRPr lang="en-CA" sz="7200" dirty="0">
              <a:latin typeface="Berlin Sans FB Demi" panose="020E0802020502020306" pitchFamily="34" charset="0"/>
            </a:endParaRPr>
          </a:p>
        </p:txBody>
      </p:sp>
      <p:pic>
        <p:nvPicPr>
          <p:cNvPr id="5122" name="Picture 2" descr="Image result for who's that pokemon eev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" y="1371600"/>
            <a:ext cx="9112469" cy="511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who's that pokemon ima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3" y="1379483"/>
            <a:ext cx="9115097" cy="512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60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Image result for who's that pokemon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159" y="0"/>
            <a:ext cx="9956800" cy="746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who's that pokemon ima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56" y="0"/>
            <a:ext cx="9956800" cy="746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7391400" y="152400"/>
            <a:ext cx="1752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7200" smtClean="0">
                <a:latin typeface="Berlin Sans FB Demi" panose="020E0802020502020306" pitchFamily="34" charset="0"/>
              </a:rPr>
              <a:t>#2</a:t>
            </a:r>
            <a:endParaRPr lang="en-CA" sz="72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78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who's that pokemon raich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4159"/>
            <a:ext cx="9144000" cy="704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who's that pokemon raichu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4"/>
          <a:stretch/>
        </p:blipFill>
        <p:spPr bwMode="auto">
          <a:xfrm>
            <a:off x="10510" y="-34159"/>
            <a:ext cx="9133490" cy="693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400" y="0"/>
            <a:ext cx="1752600" cy="1143000"/>
          </a:xfrm>
        </p:spPr>
        <p:txBody>
          <a:bodyPr>
            <a:noAutofit/>
          </a:bodyPr>
          <a:lstStyle/>
          <a:p>
            <a:r>
              <a:rPr lang="en-CA" sz="7200" dirty="0" smtClean="0">
                <a:latin typeface="Berlin Sans FB Demi" panose="020E0802020502020306" pitchFamily="34" charset="0"/>
              </a:rPr>
              <a:t>#3</a:t>
            </a:r>
            <a:endParaRPr lang="en-CA" sz="72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2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 descr="Image result for who's that pokemon scyth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63915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Image result for who's that pokemon arcanine sh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400" y="0"/>
            <a:ext cx="1752600" cy="1143000"/>
          </a:xfrm>
        </p:spPr>
        <p:txBody>
          <a:bodyPr>
            <a:noAutofit/>
          </a:bodyPr>
          <a:lstStyle/>
          <a:p>
            <a:r>
              <a:rPr lang="en-CA" sz="7200" dirty="0" smtClean="0">
                <a:latin typeface="Berlin Sans FB Demi" panose="020E0802020502020306" pitchFamily="34" charset="0"/>
              </a:rPr>
              <a:t>#4</a:t>
            </a:r>
            <a:endParaRPr lang="en-CA" sz="72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27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Image result for who's that pokemon se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99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Image result for who's that pokemon meowt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400" y="0"/>
            <a:ext cx="1752600" cy="1143000"/>
          </a:xfrm>
        </p:spPr>
        <p:txBody>
          <a:bodyPr>
            <a:noAutofit/>
          </a:bodyPr>
          <a:lstStyle/>
          <a:p>
            <a:r>
              <a:rPr lang="en-CA" sz="7200" dirty="0" smtClean="0">
                <a:latin typeface="Berlin Sans FB Demi" panose="020E0802020502020306" pitchFamily="34" charset="0"/>
              </a:rPr>
              <a:t>#5</a:t>
            </a:r>
            <a:endParaRPr lang="en-CA" sz="72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97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Image result for who's that pokemon on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94688" cy="701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Image result for who's that pokemon meowt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8903"/>
            <a:ext cx="9394688" cy="711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400" y="0"/>
            <a:ext cx="1752600" cy="1143000"/>
          </a:xfrm>
        </p:spPr>
        <p:txBody>
          <a:bodyPr>
            <a:noAutofit/>
          </a:bodyPr>
          <a:lstStyle/>
          <a:p>
            <a:r>
              <a:rPr lang="en-CA" sz="7200" dirty="0" smtClean="0">
                <a:latin typeface="Berlin Sans FB Demi" panose="020E0802020502020306" pitchFamily="34" charset="0"/>
              </a:rPr>
              <a:t>#6</a:t>
            </a:r>
            <a:endParaRPr lang="en-CA" sz="72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30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coverjunction.s3.amazonaws.com/2012/338/01e3e05a-543c-4f70-94d6-f4104f42ef1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695" y="2057400"/>
            <a:ext cx="925285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fontmeme.com/embed.php?text=Round%20ONE&amp;name=Pokemon%20Hollow.ttf&amp;size=100&amp;style_color=BA0D0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07" y="0"/>
            <a:ext cx="718185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24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Image result for who's that pokemon koff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5" y="0"/>
            <a:ext cx="9136117" cy="685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Image result for who's that pokemon meowt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8" y="-380020"/>
            <a:ext cx="9149255" cy="724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400" y="0"/>
            <a:ext cx="1752600" cy="1143000"/>
          </a:xfrm>
        </p:spPr>
        <p:txBody>
          <a:bodyPr>
            <a:noAutofit/>
          </a:bodyPr>
          <a:lstStyle/>
          <a:p>
            <a:r>
              <a:rPr lang="en-CA" sz="7200" dirty="0" smtClean="0">
                <a:latin typeface="Berlin Sans FB Demi" panose="020E0802020502020306" pitchFamily="34" charset="0"/>
              </a:rPr>
              <a:t>#7</a:t>
            </a:r>
            <a:endParaRPr lang="en-CA" sz="72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63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Image result for who's that pokemon mewtw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4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Image result for who's that pokemon mewtw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400" y="0"/>
            <a:ext cx="1752600" cy="1143000"/>
          </a:xfrm>
        </p:spPr>
        <p:txBody>
          <a:bodyPr>
            <a:noAutofit/>
          </a:bodyPr>
          <a:lstStyle/>
          <a:p>
            <a:r>
              <a:rPr lang="en-CA" sz="7200" dirty="0" smtClean="0">
                <a:latin typeface="Berlin Sans FB Demi" panose="020E0802020502020306" pitchFamily="34" charset="0"/>
              </a:rPr>
              <a:t>#8</a:t>
            </a:r>
            <a:endParaRPr lang="en-CA" sz="72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23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Image result for who's that pokemon magnem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884" y="-23648"/>
            <a:ext cx="9151883" cy="686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Image result for who's that pokemon magnem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3648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400" y="0"/>
            <a:ext cx="1752600" cy="1143000"/>
          </a:xfrm>
        </p:spPr>
        <p:txBody>
          <a:bodyPr>
            <a:noAutofit/>
          </a:bodyPr>
          <a:lstStyle/>
          <a:p>
            <a:r>
              <a:rPr lang="en-CA" sz="7200" dirty="0" smtClean="0">
                <a:latin typeface="Berlin Sans FB Demi" panose="020E0802020502020306" pitchFamily="34" charset="0"/>
              </a:rPr>
              <a:t>#9</a:t>
            </a:r>
            <a:endParaRPr lang="en-CA" sz="72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41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Image result for who's that pokemon chanse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80" y="1"/>
            <a:ext cx="9148379" cy="6861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Image result for who's that pokemon chanse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4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2800" y="0"/>
            <a:ext cx="1752600" cy="1143000"/>
          </a:xfrm>
        </p:spPr>
        <p:txBody>
          <a:bodyPr>
            <a:noAutofit/>
          </a:bodyPr>
          <a:lstStyle/>
          <a:p>
            <a:r>
              <a:rPr lang="en-CA" sz="7200" dirty="0" smtClean="0">
                <a:latin typeface="Berlin Sans FB Demi" panose="020E0802020502020306" pitchFamily="34" charset="0"/>
              </a:rPr>
              <a:t>#10</a:t>
            </a:r>
            <a:endParaRPr lang="en-CA" sz="72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20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fontmeme.com/embed.php?text=Round%20Two&amp;name=Pokemon%20Hollow.ttf&amp;size=100&amp;style_color=FF00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739" y="152400"/>
            <a:ext cx="72294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okemon indigo leag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32740"/>
            <a:ext cx="9144000" cy="514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80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0668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>
                <a:latin typeface="Berlin Sans FB Demi" panose="020E0802020502020306" pitchFamily="34" charset="0"/>
              </a:rPr>
              <a:t>What is this character’s name?</a:t>
            </a:r>
            <a:endParaRPr lang="en-US" dirty="0">
              <a:latin typeface="Berlin Sans FB Demi" panose="020E0802020502020306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810000" y="0"/>
            <a:ext cx="1752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7200" dirty="0" smtClean="0">
                <a:latin typeface="Berlin Sans FB Demi" panose="020E0802020502020306" pitchFamily="34" charset="0"/>
              </a:rPr>
              <a:t>#1</a:t>
            </a:r>
            <a:endParaRPr lang="en-CA" sz="7200" dirty="0">
              <a:latin typeface="Berlin Sans FB Demi" panose="020E0802020502020306" pitchFamily="34" charset="0"/>
            </a:endParaRPr>
          </a:p>
        </p:txBody>
      </p:sp>
      <p:pic>
        <p:nvPicPr>
          <p:cNvPr id="35842" name="Picture 2" descr="Image result for ash ketchu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573" y="2255836"/>
            <a:ext cx="2105453" cy="399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88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524000"/>
            <a:ext cx="822960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>
                <a:latin typeface="Berlin Sans FB Demi" panose="020E0802020502020306" pitchFamily="34" charset="0"/>
              </a:rPr>
              <a:t>Name the 3 Starter Pokémon that Trainers can choose from when they begin.</a:t>
            </a:r>
            <a:endParaRPr lang="en-US" dirty="0">
              <a:latin typeface="Berlin Sans FB Demi" panose="020E0802020502020306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810000" y="0"/>
            <a:ext cx="1752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7200" dirty="0" smtClean="0">
                <a:latin typeface="Berlin Sans FB Demi" panose="020E0802020502020306" pitchFamily="34" charset="0"/>
              </a:rPr>
              <a:t>#2</a:t>
            </a:r>
            <a:endParaRPr lang="en-CA" sz="7200" dirty="0">
              <a:latin typeface="Berlin Sans FB Demi" panose="020E0802020502020306" pitchFamily="34" charset="0"/>
            </a:endParaRPr>
          </a:p>
        </p:txBody>
      </p:sp>
      <p:pic>
        <p:nvPicPr>
          <p:cNvPr id="36866" name="Picture 2" descr="Image result for pokemon b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429000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pokemon b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0" y="3429000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pokemon b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429000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80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0668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>
                <a:latin typeface="Berlin Sans FB Demi" panose="020E0802020502020306" pitchFamily="34" charset="0"/>
              </a:rPr>
              <a:t>Which of the following is true:</a:t>
            </a:r>
            <a:br>
              <a:rPr lang="en-US" dirty="0" smtClean="0">
                <a:latin typeface="Berlin Sans FB Demi" panose="020E0802020502020306" pitchFamily="34" charset="0"/>
              </a:rPr>
            </a:br>
            <a:endParaRPr lang="en-US" dirty="0" smtClean="0">
              <a:latin typeface="Berlin Sans FB Demi" panose="020E0802020502020306" pitchFamily="34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en-US" dirty="0" smtClean="0">
                <a:latin typeface="Berlin Sans FB Demi" panose="020E0802020502020306" pitchFamily="34" charset="0"/>
              </a:rPr>
              <a:t>Team Rocket once forced their Pokémon to learn how to sing as a money making scheme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 smtClean="0">
                <a:latin typeface="Berlin Sans FB Demi" panose="020E0802020502020306" pitchFamily="34" charset="0"/>
              </a:rPr>
              <a:t>Team Rocket once set up a beauty salon and gave Pokémon makeovers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 smtClean="0">
                <a:latin typeface="Berlin Sans FB Demi" panose="020E0802020502020306" pitchFamily="34" charset="0"/>
              </a:rPr>
              <a:t>Team Rocket’s </a:t>
            </a:r>
            <a:r>
              <a:rPr lang="en-US" dirty="0" err="1" smtClean="0">
                <a:latin typeface="Berlin Sans FB Demi" panose="020E0802020502020306" pitchFamily="34" charset="0"/>
              </a:rPr>
              <a:t>favourite</a:t>
            </a:r>
            <a:r>
              <a:rPr lang="en-US" dirty="0" smtClean="0">
                <a:latin typeface="Berlin Sans FB Demi" panose="020E0802020502020306" pitchFamily="34" charset="0"/>
              </a:rPr>
              <a:t> mode of transportation is teleportation</a:t>
            </a:r>
            <a:endParaRPr lang="en-US" dirty="0">
              <a:latin typeface="Berlin Sans FB Demi" panose="020E0802020502020306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810000" y="0"/>
            <a:ext cx="1752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7200" dirty="0" smtClean="0">
                <a:latin typeface="Berlin Sans FB Demi" panose="020E0802020502020306" pitchFamily="34" charset="0"/>
              </a:rPr>
              <a:t>#3</a:t>
            </a:r>
            <a:endParaRPr lang="en-CA" sz="72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27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0668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>
                <a:latin typeface="Berlin Sans FB Demi" panose="020E0802020502020306" pitchFamily="34" charset="0"/>
              </a:rPr>
              <a:t>What is this character’s name?</a:t>
            </a:r>
            <a:endParaRPr lang="en-US" dirty="0">
              <a:latin typeface="Berlin Sans FB Demi" panose="020E0802020502020306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810000" y="0"/>
            <a:ext cx="1752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7200" dirty="0" smtClean="0">
                <a:latin typeface="Berlin Sans FB Demi" panose="020E0802020502020306" pitchFamily="34" charset="0"/>
              </a:rPr>
              <a:t>#4</a:t>
            </a:r>
            <a:endParaRPr lang="en-CA" sz="7200" dirty="0">
              <a:latin typeface="Berlin Sans FB Demi" panose="020E0802020502020306" pitchFamily="34" charset="0"/>
            </a:endParaRPr>
          </a:p>
        </p:txBody>
      </p:sp>
      <p:pic>
        <p:nvPicPr>
          <p:cNvPr id="38914" name="Picture 2" descr="Image result for jessie pokem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810" y="1600200"/>
            <a:ext cx="2526980" cy="474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97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0668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>
                <a:latin typeface="Berlin Sans FB Demi" panose="020E0802020502020306" pitchFamily="34" charset="0"/>
              </a:rPr>
              <a:t>Fill in the blanks from the Pokémon Theme Song:</a:t>
            </a:r>
          </a:p>
          <a:p>
            <a:pPr marL="0" indent="0" algn="ctr">
              <a:buFont typeface="Arial" pitchFamily="34" charset="0"/>
              <a:buNone/>
            </a:pPr>
            <a:endParaRPr lang="en-US" dirty="0">
              <a:latin typeface="Berlin Sans FB Demi" panose="020E0802020502020306" pitchFamily="34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dirty="0" smtClean="0">
                <a:latin typeface="Berlin Sans FB Demi" panose="020E0802020502020306" pitchFamily="34" charset="0"/>
              </a:rPr>
              <a:t>I </a:t>
            </a:r>
            <a:r>
              <a:rPr lang="en-US" dirty="0" err="1" smtClean="0">
                <a:latin typeface="Berlin Sans FB Demi" panose="020E0802020502020306" pitchFamily="34" charset="0"/>
              </a:rPr>
              <a:t>wanna</a:t>
            </a:r>
            <a:r>
              <a:rPr lang="en-US" dirty="0" smtClean="0">
                <a:latin typeface="Berlin Sans FB Demi" panose="020E0802020502020306" pitchFamily="34" charset="0"/>
              </a:rPr>
              <a:t> be the very ___________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smtClean="0">
                <a:latin typeface="Berlin Sans FB Demi" panose="020E0802020502020306" pitchFamily="34" charset="0"/>
              </a:rPr>
              <a:t>Like no one ever was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smtClean="0">
                <a:latin typeface="Berlin Sans FB Demi" panose="020E0802020502020306" pitchFamily="34" charset="0"/>
              </a:rPr>
              <a:t>To catch them is my real __________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smtClean="0">
                <a:latin typeface="Berlin Sans FB Demi" panose="020E0802020502020306" pitchFamily="34" charset="0"/>
              </a:rPr>
              <a:t>To train them is my ____________</a:t>
            </a:r>
            <a:endParaRPr lang="en-US" dirty="0">
              <a:latin typeface="Berlin Sans FB Demi" panose="020E0802020502020306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810000" y="0"/>
            <a:ext cx="1752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7200" dirty="0" smtClean="0">
                <a:latin typeface="Berlin Sans FB Demi" panose="020E0802020502020306" pitchFamily="34" charset="0"/>
              </a:rPr>
              <a:t>#5</a:t>
            </a:r>
            <a:endParaRPr lang="en-CA" sz="72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75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4200" y="228600"/>
            <a:ext cx="1752600" cy="1143000"/>
          </a:xfrm>
        </p:spPr>
        <p:txBody>
          <a:bodyPr>
            <a:noAutofit/>
          </a:bodyPr>
          <a:lstStyle/>
          <a:p>
            <a:r>
              <a:rPr lang="en-CA" sz="8800" dirty="0" smtClean="0">
                <a:latin typeface="Berlin Sans FB Demi" panose="020E0802020502020306" pitchFamily="34" charset="0"/>
              </a:rPr>
              <a:t>#1</a:t>
            </a:r>
            <a:endParaRPr lang="en-CA" sz="8800" dirty="0">
              <a:latin typeface="Berlin Sans FB Demi" panose="020E0802020502020306" pitchFamily="34" charset="0"/>
            </a:endParaRPr>
          </a:p>
        </p:txBody>
      </p:sp>
      <p:pic>
        <p:nvPicPr>
          <p:cNvPr id="2050" name="Picture 2" descr="Image result for who's that pokemon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8" y="1697421"/>
            <a:ext cx="9211734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1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0668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>
                <a:latin typeface="Berlin Sans FB Demi" panose="020E0802020502020306" pitchFamily="34" charset="0"/>
              </a:rPr>
              <a:t>What is this character’s name?</a:t>
            </a:r>
            <a:endParaRPr lang="en-US" dirty="0">
              <a:latin typeface="Berlin Sans FB Demi" panose="020E0802020502020306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810000" y="0"/>
            <a:ext cx="1752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7200" dirty="0" smtClean="0">
                <a:latin typeface="Berlin Sans FB Demi" panose="020E0802020502020306" pitchFamily="34" charset="0"/>
              </a:rPr>
              <a:t>#6</a:t>
            </a:r>
            <a:endParaRPr lang="en-CA" sz="7200" dirty="0">
              <a:latin typeface="Berlin Sans FB Demi" panose="020E0802020502020306" pitchFamily="34" charset="0"/>
            </a:endParaRPr>
          </a:p>
        </p:txBody>
      </p:sp>
      <p:pic>
        <p:nvPicPr>
          <p:cNvPr id="39938" name="Picture 2" descr="Image result for misty pokem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013059"/>
            <a:ext cx="3409602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89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0668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>
                <a:latin typeface="Berlin Sans FB Demi" panose="020E0802020502020306" pitchFamily="34" charset="0"/>
              </a:rPr>
              <a:t>Which Pokémon simulates the look of a </a:t>
            </a:r>
            <a:r>
              <a:rPr lang="en-US" dirty="0" err="1" smtClean="0">
                <a:latin typeface="Berlin Sans FB Demi" panose="020E0802020502020306" pitchFamily="34" charset="0"/>
              </a:rPr>
              <a:t>Pokeball</a:t>
            </a:r>
            <a:r>
              <a:rPr lang="en-US" dirty="0" smtClean="0">
                <a:latin typeface="Berlin Sans FB Demi" panose="020E0802020502020306" pitchFamily="34" charset="0"/>
              </a:rPr>
              <a:t>, but can self destruct if necessary? </a:t>
            </a:r>
            <a:endParaRPr lang="en-US" dirty="0">
              <a:latin typeface="Berlin Sans FB Demi" panose="020E0802020502020306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810000" y="0"/>
            <a:ext cx="1752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7200" dirty="0" smtClean="0">
                <a:latin typeface="Berlin Sans FB Demi" panose="020E0802020502020306" pitchFamily="34" charset="0"/>
              </a:rPr>
              <a:t>#7</a:t>
            </a:r>
            <a:endParaRPr lang="en-CA" sz="7200" dirty="0">
              <a:latin typeface="Berlin Sans FB Demi" panose="020E0802020502020306" pitchFamily="34" charset="0"/>
            </a:endParaRPr>
          </a:p>
        </p:txBody>
      </p:sp>
      <p:pic>
        <p:nvPicPr>
          <p:cNvPr id="40962" name="Picture 2" descr="Image result for explosion cartoon transpa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220" y="2006162"/>
            <a:ext cx="4914160" cy="449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7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0668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>
                <a:latin typeface="Berlin Sans FB Demi" panose="020E0802020502020306" pitchFamily="34" charset="0"/>
              </a:rPr>
              <a:t>Name 3 types of </a:t>
            </a:r>
            <a:r>
              <a:rPr lang="en-US" dirty="0" err="1" smtClean="0">
                <a:latin typeface="Berlin Sans FB Demi" panose="020E0802020502020306" pitchFamily="34" charset="0"/>
              </a:rPr>
              <a:t>Pokeballs</a:t>
            </a:r>
            <a:r>
              <a:rPr lang="en-US" dirty="0" smtClean="0">
                <a:latin typeface="Berlin Sans FB Demi" panose="020E0802020502020306" pitchFamily="34" charset="0"/>
              </a:rPr>
              <a:t>, besides the original</a:t>
            </a:r>
            <a:endParaRPr lang="en-US" dirty="0">
              <a:latin typeface="Berlin Sans FB Demi" panose="020E0802020502020306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810000" y="0"/>
            <a:ext cx="1752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7200" dirty="0" smtClean="0">
                <a:latin typeface="Berlin Sans FB Demi" panose="020E0802020502020306" pitchFamily="34" charset="0"/>
              </a:rPr>
              <a:t>#8</a:t>
            </a:r>
            <a:endParaRPr lang="en-CA" sz="7200" dirty="0">
              <a:latin typeface="Berlin Sans FB Demi" panose="020E0802020502020306" pitchFamily="34" charset="0"/>
            </a:endParaRPr>
          </a:p>
        </p:txBody>
      </p:sp>
      <p:pic>
        <p:nvPicPr>
          <p:cNvPr id="43010" name="Picture 2" descr="Image result for poke ball ch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" y="2462048"/>
            <a:ext cx="7874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89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0668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>
                <a:latin typeface="Berlin Sans FB Demi" panose="020E0802020502020306" pitchFamily="34" charset="0"/>
              </a:rPr>
              <a:t>There are 18 types of </a:t>
            </a:r>
            <a:r>
              <a:rPr lang="en-US" dirty="0" err="1" smtClean="0">
                <a:latin typeface="Berlin Sans FB Demi" panose="020E0802020502020306" pitchFamily="34" charset="0"/>
              </a:rPr>
              <a:t>Pokemon</a:t>
            </a:r>
            <a:r>
              <a:rPr lang="en-US" dirty="0" smtClean="0">
                <a:latin typeface="Berlin Sans FB Demi" panose="020E0802020502020306" pitchFamily="34" charset="0"/>
              </a:rPr>
              <a:t>. Name 3 types.</a:t>
            </a:r>
            <a:endParaRPr lang="en-US" dirty="0">
              <a:latin typeface="Berlin Sans FB Demi" panose="020E0802020502020306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810000" y="0"/>
            <a:ext cx="1752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7200" dirty="0" smtClean="0">
                <a:latin typeface="Berlin Sans FB Demi" panose="020E0802020502020306" pitchFamily="34" charset="0"/>
              </a:rPr>
              <a:t>#9</a:t>
            </a:r>
            <a:endParaRPr lang="en-CA" sz="7200" dirty="0">
              <a:latin typeface="Berlin Sans FB Demi" panose="020E0802020502020306" pitchFamily="34" charset="0"/>
            </a:endParaRPr>
          </a:p>
        </p:txBody>
      </p:sp>
      <p:pic>
        <p:nvPicPr>
          <p:cNvPr id="1026" name="Picture 2" descr="Image result for confused pokem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34" y="2254469"/>
            <a:ext cx="7586131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935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0668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>
                <a:latin typeface="Berlin Sans FB Demi" panose="020E0802020502020306" pitchFamily="34" charset="0"/>
              </a:rPr>
              <a:t>Name the 3 Teams from </a:t>
            </a:r>
            <a:r>
              <a:rPr lang="en-US" dirty="0" err="1" smtClean="0">
                <a:latin typeface="Berlin Sans FB Demi" panose="020E0802020502020306" pitchFamily="34" charset="0"/>
              </a:rPr>
              <a:t>Pokemon</a:t>
            </a:r>
            <a:r>
              <a:rPr lang="en-US" dirty="0" smtClean="0">
                <a:latin typeface="Berlin Sans FB Demi" panose="020E0802020502020306" pitchFamily="34" charset="0"/>
              </a:rPr>
              <a:t> GO </a:t>
            </a:r>
            <a:endParaRPr lang="en-US" dirty="0">
              <a:latin typeface="Berlin Sans FB Demi" panose="020E0802020502020306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810000" y="0"/>
            <a:ext cx="1752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7200" dirty="0" smtClean="0">
                <a:latin typeface="Berlin Sans FB Demi" panose="020E0802020502020306" pitchFamily="34" charset="0"/>
              </a:rPr>
              <a:t>#10</a:t>
            </a:r>
            <a:endParaRPr lang="en-CA" sz="7200" dirty="0">
              <a:latin typeface="Berlin Sans FB Demi" panose="020E0802020502020306" pitchFamily="34" charset="0"/>
            </a:endParaRPr>
          </a:p>
        </p:txBody>
      </p:sp>
      <p:pic>
        <p:nvPicPr>
          <p:cNvPr id="44034" name="Picture 2" descr="Image result for 3 pokemon tea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905" y="1828800"/>
            <a:ext cx="9172903" cy="458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46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fontmeme.com/embed.php?text=Round%20Two&amp;name=Pokemon%20Hollow.ttf&amp;size=100&amp;style_color=FF00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739" y="152400"/>
            <a:ext cx="72294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okemon indigo leag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43400" y="1721321"/>
            <a:ext cx="9144000" cy="514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51731" y="3270922"/>
            <a:ext cx="38555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Answers!</a:t>
            </a:r>
            <a:endParaRPr lang="en-CA" sz="6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5523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0668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>
                <a:latin typeface="Berlin Sans FB Demi" panose="020E0802020502020306" pitchFamily="34" charset="0"/>
              </a:rPr>
              <a:t>What is this character’s name?</a:t>
            </a:r>
            <a:endParaRPr lang="en-US" dirty="0">
              <a:latin typeface="Berlin Sans FB Demi" panose="020E0802020502020306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810000" y="0"/>
            <a:ext cx="1752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7200" dirty="0" smtClean="0">
                <a:latin typeface="Berlin Sans FB Demi" panose="020E0802020502020306" pitchFamily="34" charset="0"/>
              </a:rPr>
              <a:t>#1</a:t>
            </a:r>
            <a:endParaRPr lang="en-CA" sz="7200" dirty="0">
              <a:latin typeface="Berlin Sans FB Demi" panose="020E0802020502020306" pitchFamily="34" charset="0"/>
            </a:endParaRPr>
          </a:p>
        </p:txBody>
      </p:sp>
      <p:pic>
        <p:nvPicPr>
          <p:cNvPr id="35842" name="Picture 2" descr="Image result for ash ketchu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573" y="2255836"/>
            <a:ext cx="2105453" cy="399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72966" y="2271602"/>
            <a:ext cx="8229600" cy="32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9600" dirty="0" smtClean="0">
                <a:latin typeface="Berlin Sans FB Demi" panose="020E0802020502020306" pitchFamily="34" charset="0"/>
              </a:rPr>
              <a:t>Ash Ketchum</a:t>
            </a:r>
            <a:endParaRPr lang="en-US" sz="96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03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5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524000"/>
            <a:ext cx="822960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>
                <a:latin typeface="Berlin Sans FB Demi" panose="020E0802020502020306" pitchFamily="34" charset="0"/>
              </a:rPr>
              <a:t>Name the 3 Starter Pokémon that Trainers can choose from when they begin.</a:t>
            </a:r>
            <a:endParaRPr lang="en-US" dirty="0">
              <a:latin typeface="Berlin Sans FB Demi" panose="020E0802020502020306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810000" y="0"/>
            <a:ext cx="1752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7200" dirty="0" smtClean="0">
                <a:latin typeface="Berlin Sans FB Demi" panose="020E0802020502020306" pitchFamily="34" charset="0"/>
              </a:rPr>
              <a:t>#2</a:t>
            </a:r>
            <a:endParaRPr lang="en-CA" sz="7200" dirty="0">
              <a:latin typeface="Berlin Sans FB Demi" panose="020E0802020502020306" pitchFamily="34" charset="0"/>
            </a:endParaRPr>
          </a:p>
        </p:txBody>
      </p:sp>
      <p:pic>
        <p:nvPicPr>
          <p:cNvPr id="36866" name="Picture 2" descr="Image result for pokemon b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429000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pokemon b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0" y="3429000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pokemon b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429000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298" name="Picture 2" descr="Image result for pokemon 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29" y="3152775"/>
            <a:ext cx="279082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0" name="Picture 4" descr="Image result for pokemon 00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75" y="2952750"/>
            <a:ext cx="299085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2" name="Picture 6" descr="Image result for pokemon 00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609" y="2988222"/>
            <a:ext cx="299085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52400" y="5791200"/>
            <a:ext cx="28194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err="1" smtClean="0">
                <a:latin typeface="Berlin Sans FB Demi" panose="020E0802020502020306" pitchFamily="34" charset="0"/>
              </a:rPr>
              <a:t>Bulbasaur</a:t>
            </a:r>
            <a:endParaRPr lang="en-US" dirty="0">
              <a:latin typeface="Berlin Sans FB Demi" panose="020E0802020502020306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190875" y="5829300"/>
            <a:ext cx="28194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err="1" smtClean="0">
                <a:latin typeface="Berlin Sans FB Demi" panose="020E0802020502020306" pitchFamily="34" charset="0"/>
              </a:rPr>
              <a:t>Charmander</a:t>
            </a:r>
            <a:endParaRPr lang="en-US" dirty="0">
              <a:latin typeface="Berlin Sans FB Demi" panose="020E0802020502020306" pitchFamily="34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118334" y="5829300"/>
            <a:ext cx="28194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err="1" smtClean="0">
                <a:latin typeface="Berlin Sans FB Demi" panose="020E0802020502020306" pitchFamily="34" charset="0"/>
              </a:rPr>
              <a:t>Squirtle</a:t>
            </a:r>
            <a:endParaRPr lang="en-US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39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5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5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5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5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5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5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0668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>
                <a:latin typeface="Berlin Sans FB Demi" panose="020E0802020502020306" pitchFamily="34" charset="0"/>
              </a:rPr>
              <a:t>Which of the following is true:</a:t>
            </a:r>
            <a:br>
              <a:rPr lang="en-US" dirty="0" smtClean="0">
                <a:latin typeface="Berlin Sans FB Demi" panose="020E0802020502020306" pitchFamily="34" charset="0"/>
              </a:rPr>
            </a:br>
            <a:endParaRPr lang="en-US" dirty="0" smtClean="0">
              <a:latin typeface="Berlin Sans FB Demi" panose="020E0802020502020306" pitchFamily="34" charset="0"/>
            </a:endParaRPr>
          </a:p>
          <a:p>
            <a:pPr marL="514350" indent="-514350">
              <a:buFont typeface="+mj-lt"/>
              <a:buAutoNum type="alphaLcParenR"/>
            </a:pPr>
            <a:r>
              <a:rPr lang="en-US" dirty="0" smtClean="0">
                <a:latin typeface="Berlin Sans FB Demi" panose="020E0802020502020306" pitchFamily="34" charset="0"/>
              </a:rPr>
              <a:t>Team Rocket once forced their Pokémon to learn how to sing as a money making scheme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 smtClean="0">
                <a:latin typeface="Berlin Sans FB Demi" panose="020E0802020502020306" pitchFamily="34" charset="0"/>
              </a:rPr>
              <a:t>Team Rocket once set up a beauty salon and gave Pokémon makeovers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 smtClean="0">
                <a:latin typeface="Berlin Sans FB Demi" panose="020E0802020502020306" pitchFamily="34" charset="0"/>
              </a:rPr>
              <a:t>Team Rocket’s </a:t>
            </a:r>
            <a:r>
              <a:rPr lang="en-US" dirty="0" err="1" smtClean="0">
                <a:latin typeface="Berlin Sans FB Demi" panose="020E0802020502020306" pitchFamily="34" charset="0"/>
              </a:rPr>
              <a:t>favourite</a:t>
            </a:r>
            <a:r>
              <a:rPr lang="en-US" dirty="0" smtClean="0">
                <a:latin typeface="Berlin Sans FB Demi" panose="020E0802020502020306" pitchFamily="34" charset="0"/>
              </a:rPr>
              <a:t> mode of transportation is teleportation</a:t>
            </a:r>
            <a:endParaRPr lang="en-US" dirty="0">
              <a:latin typeface="Berlin Sans FB Demi" panose="020E0802020502020306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810000" y="0"/>
            <a:ext cx="1752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7200" dirty="0" smtClean="0">
                <a:latin typeface="Berlin Sans FB Demi" panose="020E0802020502020306" pitchFamily="34" charset="0"/>
              </a:rPr>
              <a:t>#3</a:t>
            </a:r>
            <a:endParaRPr lang="en-CA" sz="7200" dirty="0">
              <a:latin typeface="Berlin Sans FB Demi" panose="020E0802020502020306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1066800"/>
            <a:ext cx="8153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Berlin Sans FB Demi" panose="020E0802020502020306" pitchFamily="34" charset="0"/>
              </a:rPr>
              <a:t>b) 	Team </a:t>
            </a:r>
            <a:r>
              <a:rPr lang="en-US" sz="2800" dirty="0">
                <a:latin typeface="Berlin Sans FB Demi" panose="020E0802020502020306" pitchFamily="34" charset="0"/>
              </a:rPr>
              <a:t>Rocket once set up a beauty salon and </a:t>
            </a:r>
            <a:r>
              <a:rPr lang="en-US" sz="2800" dirty="0" smtClean="0">
                <a:latin typeface="Berlin Sans FB Demi" panose="020E0802020502020306" pitchFamily="34" charset="0"/>
              </a:rPr>
              <a:t>	gave </a:t>
            </a:r>
            <a:r>
              <a:rPr lang="en-US" sz="2800" dirty="0">
                <a:latin typeface="Berlin Sans FB Demi" panose="020E0802020502020306" pitchFamily="34" charset="0"/>
              </a:rPr>
              <a:t>Pokémon </a:t>
            </a:r>
            <a:r>
              <a:rPr lang="en-US" sz="2800" dirty="0" smtClean="0">
                <a:latin typeface="Berlin Sans FB Demi" panose="020E0802020502020306" pitchFamily="34" charset="0"/>
              </a:rPr>
              <a:t>makeovers</a:t>
            </a:r>
            <a:endParaRPr lang="en-US" sz="2800" dirty="0">
              <a:latin typeface="Berlin Sans FB Demi" panose="020E0802020502020306" pitchFamily="34" charset="0"/>
            </a:endParaRPr>
          </a:p>
        </p:txBody>
      </p:sp>
      <p:pic>
        <p:nvPicPr>
          <p:cNvPr id="54274" name="Picture 2" descr="Image result for team rocket pokemon beauty  salon make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2196662"/>
            <a:ext cx="6305550" cy="432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59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0668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>
                <a:latin typeface="Berlin Sans FB Demi" panose="020E0802020502020306" pitchFamily="34" charset="0"/>
              </a:rPr>
              <a:t>What is this character’s name?</a:t>
            </a:r>
            <a:endParaRPr lang="en-US" dirty="0">
              <a:latin typeface="Berlin Sans FB Demi" panose="020E0802020502020306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810000" y="0"/>
            <a:ext cx="1752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7200" dirty="0" smtClean="0">
                <a:latin typeface="Berlin Sans FB Demi" panose="020E0802020502020306" pitchFamily="34" charset="0"/>
              </a:rPr>
              <a:t>#4</a:t>
            </a:r>
            <a:endParaRPr lang="en-CA" sz="7200" dirty="0">
              <a:latin typeface="Berlin Sans FB Demi" panose="020E0802020502020306" pitchFamily="34" charset="0"/>
            </a:endParaRPr>
          </a:p>
        </p:txBody>
      </p:sp>
      <p:pic>
        <p:nvPicPr>
          <p:cNvPr id="38914" name="Picture 2" descr="Image result for jessie pokem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810" y="1600200"/>
            <a:ext cx="2526980" cy="474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72966" y="2271602"/>
            <a:ext cx="8229600" cy="32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9600" dirty="0" smtClean="0">
                <a:latin typeface="Berlin Sans FB Demi" panose="020E0802020502020306" pitchFamily="34" charset="0"/>
              </a:rPr>
              <a:t>Jessie</a:t>
            </a:r>
            <a:endParaRPr lang="en-US" sz="96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81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who's that pokemon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600" y="0"/>
            <a:ext cx="9956800" cy="746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400" y="152400"/>
            <a:ext cx="1752600" cy="1143000"/>
          </a:xfrm>
        </p:spPr>
        <p:txBody>
          <a:bodyPr>
            <a:noAutofit/>
          </a:bodyPr>
          <a:lstStyle/>
          <a:p>
            <a:r>
              <a:rPr lang="en-CA" sz="7200" dirty="0" smtClean="0">
                <a:latin typeface="Berlin Sans FB Demi" panose="020E0802020502020306" pitchFamily="34" charset="0"/>
              </a:rPr>
              <a:t>#2</a:t>
            </a:r>
            <a:endParaRPr lang="en-CA" sz="72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14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0668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>
                <a:latin typeface="Berlin Sans FB Demi" panose="020E0802020502020306" pitchFamily="34" charset="0"/>
              </a:rPr>
              <a:t>Fill in the blanks from the Pokémon Theme Song:</a:t>
            </a:r>
          </a:p>
          <a:p>
            <a:pPr marL="0" indent="0" algn="ctr">
              <a:buFont typeface="Arial" pitchFamily="34" charset="0"/>
              <a:buNone/>
            </a:pPr>
            <a:endParaRPr lang="en-US" dirty="0">
              <a:latin typeface="Berlin Sans FB Demi" panose="020E0802020502020306" pitchFamily="34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dirty="0" smtClean="0">
                <a:latin typeface="Berlin Sans FB Demi" panose="020E0802020502020306" pitchFamily="34" charset="0"/>
              </a:rPr>
              <a:t>I </a:t>
            </a:r>
            <a:r>
              <a:rPr lang="en-US" dirty="0" err="1" smtClean="0">
                <a:latin typeface="Berlin Sans FB Demi" panose="020E0802020502020306" pitchFamily="34" charset="0"/>
              </a:rPr>
              <a:t>wanna</a:t>
            </a:r>
            <a:r>
              <a:rPr lang="en-US" dirty="0" smtClean="0">
                <a:latin typeface="Berlin Sans FB Demi" panose="020E0802020502020306" pitchFamily="34" charset="0"/>
              </a:rPr>
              <a:t> be the very _______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smtClean="0">
                <a:latin typeface="Berlin Sans FB Demi" panose="020E0802020502020306" pitchFamily="34" charset="0"/>
              </a:rPr>
              <a:t>Like no one ever was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smtClean="0">
                <a:latin typeface="Berlin Sans FB Demi" panose="020E0802020502020306" pitchFamily="34" charset="0"/>
              </a:rPr>
              <a:t>To catch them is my real _____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smtClean="0">
                <a:latin typeface="Berlin Sans FB Demi" panose="020E0802020502020306" pitchFamily="34" charset="0"/>
              </a:rPr>
              <a:t>To train them is my _______</a:t>
            </a:r>
            <a:endParaRPr lang="en-US" dirty="0">
              <a:latin typeface="Berlin Sans FB Demi" panose="020E0802020502020306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810000" y="0"/>
            <a:ext cx="1752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7200" dirty="0" smtClean="0">
                <a:latin typeface="Berlin Sans FB Demi" panose="020E0802020502020306" pitchFamily="34" charset="0"/>
              </a:rPr>
              <a:t>#5</a:t>
            </a:r>
            <a:endParaRPr lang="en-CA" sz="7200" dirty="0">
              <a:latin typeface="Berlin Sans FB Demi" panose="020E0802020502020306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235669" y="2711669"/>
            <a:ext cx="2133600" cy="803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>
                <a:latin typeface="Berlin Sans FB Demi" panose="020E0802020502020306" pitchFamily="34" charset="0"/>
              </a:rPr>
              <a:t>best</a:t>
            </a:r>
            <a:endParaRPr lang="en-US" dirty="0">
              <a:latin typeface="Berlin Sans FB Demi" panose="020E0802020502020306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958255" y="3878318"/>
            <a:ext cx="2133600" cy="803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>
                <a:latin typeface="Berlin Sans FB Demi" panose="020E0802020502020306" pitchFamily="34" charset="0"/>
              </a:rPr>
              <a:t>t</a:t>
            </a:r>
            <a:r>
              <a:rPr lang="en-US" dirty="0" smtClean="0">
                <a:latin typeface="Berlin Sans FB Demi" panose="020E0802020502020306" pitchFamily="34" charset="0"/>
              </a:rPr>
              <a:t>est</a:t>
            </a:r>
            <a:endParaRPr lang="en-US" dirty="0">
              <a:latin typeface="Berlin Sans FB Demi" panose="020E0802020502020306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080641" y="4432685"/>
            <a:ext cx="2133600" cy="803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>
                <a:latin typeface="Berlin Sans FB Demi" panose="020E0802020502020306" pitchFamily="34" charset="0"/>
              </a:rPr>
              <a:t>cause</a:t>
            </a:r>
            <a:endParaRPr lang="en-US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56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0668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>
                <a:latin typeface="Berlin Sans FB Demi" panose="020E0802020502020306" pitchFamily="34" charset="0"/>
              </a:rPr>
              <a:t>What is this character’s name?</a:t>
            </a:r>
            <a:endParaRPr lang="en-US" dirty="0">
              <a:latin typeface="Berlin Sans FB Demi" panose="020E0802020502020306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810000" y="0"/>
            <a:ext cx="1752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7200" dirty="0" smtClean="0">
                <a:latin typeface="Berlin Sans FB Demi" panose="020E0802020502020306" pitchFamily="34" charset="0"/>
              </a:rPr>
              <a:t>#6</a:t>
            </a:r>
            <a:endParaRPr lang="en-CA" sz="7200" dirty="0">
              <a:latin typeface="Berlin Sans FB Demi" panose="020E0802020502020306" pitchFamily="34" charset="0"/>
            </a:endParaRPr>
          </a:p>
        </p:txBody>
      </p:sp>
      <p:pic>
        <p:nvPicPr>
          <p:cNvPr id="39938" name="Picture 2" descr="Image result for misty pokem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518" y="2013059"/>
            <a:ext cx="3409602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72966" y="2271602"/>
            <a:ext cx="8229600" cy="32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9600" dirty="0" smtClean="0">
                <a:latin typeface="Berlin Sans FB Demi" panose="020E0802020502020306" pitchFamily="34" charset="0"/>
              </a:rPr>
              <a:t>Misty</a:t>
            </a:r>
            <a:endParaRPr lang="en-US" sz="96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2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0668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>
                <a:latin typeface="Berlin Sans FB Demi" panose="020E0802020502020306" pitchFamily="34" charset="0"/>
              </a:rPr>
              <a:t>Which Pokémon simulates the look of a </a:t>
            </a:r>
            <a:r>
              <a:rPr lang="en-US" dirty="0" err="1" smtClean="0">
                <a:latin typeface="Berlin Sans FB Demi" panose="020E0802020502020306" pitchFamily="34" charset="0"/>
              </a:rPr>
              <a:t>Pokeball</a:t>
            </a:r>
            <a:r>
              <a:rPr lang="en-US" dirty="0" smtClean="0">
                <a:latin typeface="Berlin Sans FB Demi" panose="020E0802020502020306" pitchFamily="34" charset="0"/>
              </a:rPr>
              <a:t>, but can self destruct if necessary? </a:t>
            </a:r>
            <a:endParaRPr lang="en-US" dirty="0">
              <a:latin typeface="Berlin Sans FB Demi" panose="020E0802020502020306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810000" y="0"/>
            <a:ext cx="1752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7200" dirty="0" smtClean="0">
                <a:latin typeface="Berlin Sans FB Demi" panose="020E0802020502020306" pitchFamily="34" charset="0"/>
              </a:rPr>
              <a:t>#7</a:t>
            </a:r>
            <a:endParaRPr lang="en-CA" sz="7200" dirty="0">
              <a:latin typeface="Berlin Sans FB Demi" panose="020E0802020502020306" pitchFamily="34" charset="0"/>
            </a:endParaRPr>
          </a:p>
        </p:txBody>
      </p:sp>
      <p:pic>
        <p:nvPicPr>
          <p:cNvPr id="40962" name="Picture 2" descr="Image result for explosion cartoon transpa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320" y="1919452"/>
            <a:ext cx="4914160" cy="449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78" name="Picture 2" descr="Image result for voltorb transpar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266" y="2948152"/>
            <a:ext cx="2466267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09600" y="5386552"/>
            <a:ext cx="8229600" cy="152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8000" dirty="0" err="1" smtClean="0">
                <a:latin typeface="Berlin Sans FB Demi" panose="020E0802020502020306" pitchFamily="34" charset="0"/>
              </a:rPr>
              <a:t>Voltorb</a:t>
            </a:r>
            <a:endParaRPr lang="en-US" sz="80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60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0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0668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>
                <a:latin typeface="Berlin Sans FB Demi" panose="020E0802020502020306" pitchFamily="34" charset="0"/>
              </a:rPr>
              <a:t>Name 3 types of </a:t>
            </a:r>
            <a:r>
              <a:rPr lang="en-US" dirty="0" err="1" smtClean="0">
                <a:latin typeface="Berlin Sans FB Demi" panose="020E0802020502020306" pitchFamily="34" charset="0"/>
              </a:rPr>
              <a:t>Pokeballs</a:t>
            </a:r>
            <a:r>
              <a:rPr lang="en-US" dirty="0" smtClean="0">
                <a:latin typeface="Berlin Sans FB Demi" panose="020E0802020502020306" pitchFamily="34" charset="0"/>
              </a:rPr>
              <a:t>, besides the original</a:t>
            </a:r>
            <a:endParaRPr lang="en-US" dirty="0">
              <a:latin typeface="Berlin Sans FB Demi" panose="020E0802020502020306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810000" y="0"/>
            <a:ext cx="1752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7200" dirty="0" smtClean="0">
                <a:latin typeface="Berlin Sans FB Demi" panose="020E0802020502020306" pitchFamily="34" charset="0"/>
              </a:rPr>
              <a:t>#8</a:t>
            </a:r>
            <a:endParaRPr lang="en-CA" sz="7200" dirty="0">
              <a:latin typeface="Berlin Sans FB Demi" panose="020E0802020502020306" pitchFamily="34" charset="0"/>
            </a:endParaRPr>
          </a:p>
        </p:txBody>
      </p:sp>
      <p:pic>
        <p:nvPicPr>
          <p:cNvPr id="43010" name="Picture 2" descr="Image result for poke ball ch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" y="2462048"/>
            <a:ext cx="7874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21372" y="939254"/>
            <a:ext cx="11430000" cy="10618291"/>
          </a:xfrm>
          <a:prstGeom prst="rect">
            <a:avLst/>
          </a:prstGeom>
        </p:spPr>
        <p:txBody>
          <a:bodyPr wrap="square" numCol="3">
            <a:spAutoFit/>
          </a:bodyPr>
          <a:lstStyle/>
          <a:p>
            <a:r>
              <a:rPr lang="en-CA" sz="2800" b="1" dirty="0"/>
              <a:t>Cherish Ball</a:t>
            </a:r>
          </a:p>
          <a:p>
            <a:r>
              <a:rPr lang="en-CA" sz="2800" b="1" dirty="0"/>
              <a:t>Dive Ball</a:t>
            </a:r>
          </a:p>
          <a:p>
            <a:r>
              <a:rPr lang="en-CA" sz="2800" b="1" dirty="0"/>
              <a:t>Dusk Ball</a:t>
            </a:r>
          </a:p>
          <a:p>
            <a:r>
              <a:rPr lang="en-CA" sz="2800" b="1" dirty="0"/>
              <a:t>Fast Ball</a:t>
            </a:r>
          </a:p>
          <a:p>
            <a:r>
              <a:rPr lang="en-CA" sz="2800" b="1" dirty="0"/>
              <a:t>Friend Ball</a:t>
            </a:r>
          </a:p>
          <a:p>
            <a:r>
              <a:rPr lang="en-CA" sz="2800" b="1" dirty="0"/>
              <a:t>Great Ball</a:t>
            </a:r>
          </a:p>
          <a:p>
            <a:r>
              <a:rPr lang="en-CA" sz="2800" b="1" dirty="0"/>
              <a:t>Heal Ball</a:t>
            </a:r>
          </a:p>
          <a:p>
            <a:r>
              <a:rPr lang="en-CA" sz="2800" b="1" dirty="0"/>
              <a:t>Heavy Ball</a:t>
            </a:r>
          </a:p>
          <a:p>
            <a:r>
              <a:rPr lang="en-CA" sz="2800" b="1" dirty="0"/>
              <a:t>Level Ball </a:t>
            </a:r>
          </a:p>
          <a:p>
            <a:r>
              <a:rPr lang="en-CA" sz="2800" b="1" dirty="0"/>
              <a:t>Love Ball</a:t>
            </a:r>
          </a:p>
          <a:p>
            <a:r>
              <a:rPr lang="en-CA" sz="2800" b="1" dirty="0"/>
              <a:t>Lure Ball</a:t>
            </a:r>
          </a:p>
          <a:p>
            <a:r>
              <a:rPr lang="en-CA" sz="2800" b="1" dirty="0" smtClean="0"/>
              <a:t>Luxury </a:t>
            </a:r>
            <a:r>
              <a:rPr lang="en-CA" sz="2800" b="1" dirty="0"/>
              <a:t>Ball</a:t>
            </a:r>
          </a:p>
          <a:p>
            <a:r>
              <a:rPr lang="en-CA" sz="2800" b="1" dirty="0" smtClean="0"/>
              <a:t>Master Ball</a:t>
            </a:r>
          </a:p>
          <a:p>
            <a:endParaRPr lang="en-CA" sz="2800" b="1" dirty="0" smtClean="0"/>
          </a:p>
          <a:p>
            <a:endParaRPr lang="en-CA" sz="2800" b="1" dirty="0" smtClean="0"/>
          </a:p>
          <a:p>
            <a:endParaRPr lang="en-CA" sz="2800" b="1" dirty="0"/>
          </a:p>
          <a:p>
            <a:endParaRPr lang="en-CA" sz="2800" b="1" dirty="0" smtClean="0"/>
          </a:p>
          <a:p>
            <a:endParaRPr lang="en-CA" sz="2800" b="1" dirty="0"/>
          </a:p>
          <a:p>
            <a:endParaRPr lang="en-CA" sz="2800" b="1" dirty="0" smtClean="0"/>
          </a:p>
          <a:p>
            <a:endParaRPr lang="en-CA" sz="2800" b="1" dirty="0"/>
          </a:p>
          <a:p>
            <a:endParaRPr lang="en-CA" sz="2800" b="1" dirty="0" smtClean="0"/>
          </a:p>
          <a:p>
            <a:endParaRPr lang="en-CA" sz="2800" b="1" dirty="0"/>
          </a:p>
          <a:p>
            <a:endParaRPr lang="en-CA" sz="2800" b="1" dirty="0" smtClean="0"/>
          </a:p>
          <a:p>
            <a:endParaRPr lang="en-CA" sz="2800" b="1" dirty="0"/>
          </a:p>
          <a:p>
            <a:r>
              <a:rPr lang="en-CA" sz="2800" b="1" dirty="0" smtClean="0"/>
              <a:t>Moon Ball</a:t>
            </a:r>
          </a:p>
          <a:p>
            <a:r>
              <a:rPr lang="en-CA" sz="2800" b="1" dirty="0" smtClean="0"/>
              <a:t>Nest Ball</a:t>
            </a:r>
          </a:p>
          <a:p>
            <a:r>
              <a:rPr lang="en-CA" sz="2800" b="1" dirty="0" smtClean="0"/>
              <a:t>Net </a:t>
            </a:r>
            <a:r>
              <a:rPr lang="en-CA" sz="2800" b="1" dirty="0"/>
              <a:t>Ball </a:t>
            </a:r>
            <a:endParaRPr lang="en-CA" sz="2800" b="1" dirty="0" smtClean="0"/>
          </a:p>
          <a:p>
            <a:r>
              <a:rPr lang="en-CA" sz="2800" b="1" dirty="0" smtClean="0"/>
              <a:t>Park </a:t>
            </a:r>
            <a:r>
              <a:rPr lang="en-CA" sz="2800" b="1" dirty="0"/>
              <a:t>Ball</a:t>
            </a:r>
          </a:p>
          <a:p>
            <a:r>
              <a:rPr lang="en-CA" sz="2800" b="1" dirty="0" err="1"/>
              <a:t>Poké</a:t>
            </a:r>
            <a:r>
              <a:rPr lang="en-CA" sz="2800" b="1" dirty="0"/>
              <a:t> Ball</a:t>
            </a:r>
          </a:p>
          <a:p>
            <a:r>
              <a:rPr lang="en-CA" sz="2800" b="1" dirty="0"/>
              <a:t>Premier Ball</a:t>
            </a:r>
          </a:p>
          <a:p>
            <a:r>
              <a:rPr lang="en-CA" sz="2800" b="1" dirty="0"/>
              <a:t>Quick Ball</a:t>
            </a:r>
          </a:p>
          <a:p>
            <a:r>
              <a:rPr lang="en-CA" sz="2800" b="1" dirty="0"/>
              <a:t>Repeat Ball</a:t>
            </a:r>
          </a:p>
          <a:p>
            <a:r>
              <a:rPr lang="en-CA" sz="2800" b="1" dirty="0"/>
              <a:t>Safari Ball</a:t>
            </a:r>
          </a:p>
          <a:p>
            <a:r>
              <a:rPr lang="en-CA" sz="2800" b="1" dirty="0"/>
              <a:t>Sport Ball</a:t>
            </a:r>
          </a:p>
          <a:p>
            <a:r>
              <a:rPr lang="en-CA" sz="2800" b="1" dirty="0"/>
              <a:t>Timer Ball</a:t>
            </a:r>
          </a:p>
          <a:p>
            <a:r>
              <a:rPr lang="en-CA" sz="2800" b="1" dirty="0"/>
              <a:t>Ultra Ball</a:t>
            </a:r>
          </a:p>
        </p:txBody>
      </p:sp>
    </p:spTree>
    <p:extLst>
      <p:ext uri="{BB962C8B-B14F-4D97-AF65-F5344CB8AC3E}">
        <p14:creationId xmlns:p14="http://schemas.microsoft.com/office/powerpoint/2010/main" val="309376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3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3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0668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>
                <a:latin typeface="Berlin Sans FB Demi" panose="020E0802020502020306" pitchFamily="34" charset="0"/>
              </a:rPr>
              <a:t>There are 18 types of </a:t>
            </a:r>
            <a:r>
              <a:rPr lang="en-US" dirty="0" err="1" smtClean="0">
                <a:latin typeface="Berlin Sans FB Demi" panose="020E0802020502020306" pitchFamily="34" charset="0"/>
              </a:rPr>
              <a:t>Pokemon</a:t>
            </a:r>
            <a:r>
              <a:rPr lang="en-US" dirty="0" smtClean="0">
                <a:latin typeface="Berlin Sans FB Demi" panose="020E0802020502020306" pitchFamily="34" charset="0"/>
              </a:rPr>
              <a:t>. Name 3 types.</a:t>
            </a:r>
            <a:endParaRPr lang="en-US" dirty="0">
              <a:latin typeface="Berlin Sans FB Demi" panose="020E0802020502020306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810000" y="0"/>
            <a:ext cx="1752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7200" dirty="0" smtClean="0">
                <a:latin typeface="Berlin Sans FB Demi" panose="020E0802020502020306" pitchFamily="34" charset="0"/>
              </a:rPr>
              <a:t>#9</a:t>
            </a:r>
            <a:endParaRPr lang="en-CA" sz="7200" dirty="0">
              <a:latin typeface="Berlin Sans FB Demi" panose="020E0802020502020306" pitchFamily="34" charset="0"/>
            </a:endParaRPr>
          </a:p>
        </p:txBody>
      </p:sp>
      <p:pic>
        <p:nvPicPr>
          <p:cNvPr id="48130" name="Picture 2" descr="Image result for pokemon typ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1095046"/>
            <a:ext cx="7715250" cy="573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58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0668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>
                <a:latin typeface="Berlin Sans FB Demi" panose="020E0802020502020306" pitchFamily="34" charset="0"/>
              </a:rPr>
              <a:t>Name the 3 Teams from </a:t>
            </a:r>
            <a:r>
              <a:rPr lang="en-US" dirty="0" err="1" smtClean="0">
                <a:latin typeface="Berlin Sans FB Demi" panose="020E0802020502020306" pitchFamily="34" charset="0"/>
              </a:rPr>
              <a:t>Pokemon</a:t>
            </a:r>
            <a:r>
              <a:rPr lang="en-US" dirty="0" smtClean="0">
                <a:latin typeface="Berlin Sans FB Demi" panose="020E0802020502020306" pitchFamily="34" charset="0"/>
              </a:rPr>
              <a:t> GO </a:t>
            </a:r>
            <a:endParaRPr lang="en-US" dirty="0">
              <a:latin typeface="Berlin Sans FB Demi" panose="020E0802020502020306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810000" y="0"/>
            <a:ext cx="1752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7200" dirty="0" smtClean="0">
                <a:latin typeface="Berlin Sans FB Demi" panose="020E0802020502020306" pitchFamily="34" charset="0"/>
              </a:rPr>
              <a:t>#10</a:t>
            </a:r>
            <a:endParaRPr lang="en-CA" sz="7200" dirty="0">
              <a:latin typeface="Berlin Sans FB Demi" panose="020E0802020502020306" pitchFamily="34" charset="0"/>
            </a:endParaRPr>
          </a:p>
        </p:txBody>
      </p:sp>
      <p:pic>
        <p:nvPicPr>
          <p:cNvPr id="44034" name="Picture 2" descr="Image result for 3 pokemon tea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905" y="1828800"/>
            <a:ext cx="9172903" cy="458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06" name="Picture 2" descr="Image result for pokemon go 3 team names instinct val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906" y="1652752"/>
            <a:ext cx="9172905" cy="5096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3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7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://fontmeme.com/embed.php?text=Round%20Three%0A&amp;name=Pokemon%20Hollow.ttf&amp;size=100&amp;style_color=FF00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31531"/>
            <a:ext cx="8105775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http://fontmeme.com/embed.php?text=Evolutions&amp;name=Pokemon%20Solid.ttf&amp;size=100&amp;style_color=FF00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708" y="4343400"/>
            <a:ext cx="69723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Image result for pokemon evolution transpar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941" y="1329310"/>
            <a:ext cx="3395090" cy="339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91653" y="6324600"/>
            <a:ext cx="754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**All answers are for Generation 1 </a:t>
            </a:r>
            <a:r>
              <a:rPr lang="en-CA" dirty="0" err="1" smtClean="0"/>
              <a:t>Pokemon</a:t>
            </a:r>
            <a:r>
              <a:rPr lang="en-CA" dirty="0" smtClean="0"/>
              <a:t> only**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4728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1447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Berlin Sans FB Demi" panose="020E0802020502020306" pitchFamily="34" charset="0"/>
              </a:rPr>
              <a:t>Name the 3 forms of this Pokémon</a:t>
            </a:r>
            <a:endParaRPr lang="en-US" dirty="0">
              <a:latin typeface="Berlin Sans FB Demi" panose="020E0802020502020306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0" y="0"/>
            <a:ext cx="1752600" cy="1143000"/>
          </a:xfrm>
        </p:spPr>
        <p:txBody>
          <a:bodyPr>
            <a:noAutofit/>
          </a:bodyPr>
          <a:lstStyle/>
          <a:p>
            <a:r>
              <a:rPr lang="en-CA" sz="7200" dirty="0" smtClean="0">
                <a:latin typeface="Berlin Sans FB Demi" panose="020E0802020502020306" pitchFamily="34" charset="0"/>
              </a:rPr>
              <a:t>#1</a:t>
            </a:r>
            <a:endParaRPr lang="en-CA" sz="7200" dirty="0">
              <a:latin typeface="Berlin Sans FB Demi" panose="020E0802020502020306" pitchFamily="34" charset="0"/>
            </a:endParaRPr>
          </a:p>
        </p:txBody>
      </p:sp>
      <p:pic>
        <p:nvPicPr>
          <p:cNvPr id="24578" name="Picture 2" descr="Image result for charmander transpa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905000"/>
            <a:ext cx="4726885" cy="445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9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1447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Berlin Sans FB Demi" panose="020E0802020502020306" pitchFamily="34" charset="0"/>
              </a:rPr>
              <a:t>What is </a:t>
            </a:r>
            <a:r>
              <a:rPr lang="en-US" dirty="0" err="1" smtClean="0">
                <a:latin typeface="Berlin Sans FB Demi" panose="020E0802020502020306" pitchFamily="34" charset="0"/>
              </a:rPr>
              <a:t>Dratini’s</a:t>
            </a:r>
            <a:r>
              <a:rPr lang="en-US" dirty="0" smtClean="0">
                <a:latin typeface="Berlin Sans FB Demi" panose="020E0802020502020306" pitchFamily="34" charset="0"/>
              </a:rPr>
              <a:t> final form?</a:t>
            </a:r>
            <a:endParaRPr lang="en-US" dirty="0">
              <a:latin typeface="Berlin Sans FB Demi" panose="020E0802020502020306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0" y="0"/>
            <a:ext cx="1752600" cy="1143000"/>
          </a:xfrm>
        </p:spPr>
        <p:txBody>
          <a:bodyPr>
            <a:noAutofit/>
          </a:bodyPr>
          <a:lstStyle/>
          <a:p>
            <a:r>
              <a:rPr lang="en-CA" sz="7200" dirty="0" smtClean="0">
                <a:latin typeface="Berlin Sans FB Demi" panose="020E0802020502020306" pitchFamily="34" charset="0"/>
              </a:rPr>
              <a:t>#2</a:t>
            </a:r>
            <a:endParaRPr lang="en-CA" sz="7200" dirty="0">
              <a:latin typeface="Berlin Sans FB Demi" panose="020E0802020502020306" pitchFamily="34" charset="0"/>
            </a:endParaRPr>
          </a:p>
        </p:txBody>
      </p:sp>
      <p:pic>
        <p:nvPicPr>
          <p:cNvPr id="25602" name="Picture 2" descr="Image result for dratini transpa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52400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46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1447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Berlin Sans FB Demi" panose="020E0802020502020306" pitchFamily="34" charset="0"/>
              </a:rPr>
              <a:t>Name the 3 forms of this Pokémon </a:t>
            </a:r>
            <a:endParaRPr lang="en-US" dirty="0">
              <a:latin typeface="Berlin Sans FB Demi" panose="020E0802020502020306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0" y="0"/>
            <a:ext cx="1752600" cy="1143000"/>
          </a:xfrm>
        </p:spPr>
        <p:txBody>
          <a:bodyPr>
            <a:noAutofit/>
          </a:bodyPr>
          <a:lstStyle/>
          <a:p>
            <a:r>
              <a:rPr lang="en-CA" sz="7200" dirty="0" smtClean="0">
                <a:latin typeface="Berlin Sans FB Demi" panose="020E0802020502020306" pitchFamily="34" charset="0"/>
              </a:rPr>
              <a:t>#3</a:t>
            </a:r>
            <a:endParaRPr lang="en-CA" sz="7200" dirty="0">
              <a:latin typeface="Berlin Sans FB Demi" panose="020E0802020502020306" pitchFamily="34" charset="0"/>
            </a:endParaRPr>
          </a:p>
        </p:txBody>
      </p:sp>
      <p:pic>
        <p:nvPicPr>
          <p:cNvPr id="26626" name="Picture 2" descr="Image result for oddish transpa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612" y="1689703"/>
            <a:ext cx="4924425" cy="492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44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who's that pokemon raich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48" y="0"/>
            <a:ext cx="9243848" cy="693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400" y="0"/>
            <a:ext cx="1752600" cy="1143000"/>
          </a:xfrm>
        </p:spPr>
        <p:txBody>
          <a:bodyPr>
            <a:noAutofit/>
          </a:bodyPr>
          <a:lstStyle/>
          <a:p>
            <a:r>
              <a:rPr lang="en-CA" sz="7200" dirty="0" smtClean="0">
                <a:latin typeface="Berlin Sans FB Demi" panose="020E0802020502020306" pitchFamily="34" charset="0"/>
              </a:rPr>
              <a:t>#3</a:t>
            </a:r>
            <a:endParaRPr lang="en-CA" sz="72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35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1447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Berlin Sans FB Demi" panose="020E0802020502020306" pitchFamily="34" charset="0"/>
              </a:rPr>
              <a:t>Name the 2 forms of this Pokémon </a:t>
            </a:r>
            <a:endParaRPr lang="en-US" dirty="0">
              <a:latin typeface="Berlin Sans FB Demi" panose="020E0802020502020306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0" y="0"/>
            <a:ext cx="1752600" cy="1143000"/>
          </a:xfrm>
        </p:spPr>
        <p:txBody>
          <a:bodyPr>
            <a:noAutofit/>
          </a:bodyPr>
          <a:lstStyle/>
          <a:p>
            <a:r>
              <a:rPr lang="en-CA" sz="7200" dirty="0" smtClean="0">
                <a:latin typeface="Berlin Sans FB Demi" panose="020E0802020502020306" pitchFamily="34" charset="0"/>
              </a:rPr>
              <a:t>#4</a:t>
            </a:r>
            <a:endParaRPr lang="en-CA" sz="7200" dirty="0">
              <a:latin typeface="Berlin Sans FB Demi" panose="020E0802020502020306" pitchFamily="34" charset="0"/>
            </a:endParaRPr>
          </a:p>
        </p:txBody>
      </p:sp>
      <p:pic>
        <p:nvPicPr>
          <p:cNvPr id="27650" name="Picture 2" descr="Image result for grimer transpa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066800"/>
            <a:ext cx="6248400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21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1447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Berlin Sans FB Demi" panose="020E0802020502020306" pitchFamily="34" charset="0"/>
              </a:rPr>
              <a:t>Name the 2 forms of this Pokémon </a:t>
            </a:r>
            <a:endParaRPr lang="en-US" dirty="0">
              <a:latin typeface="Berlin Sans FB Demi" panose="020E0802020502020306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0" y="0"/>
            <a:ext cx="1752600" cy="1143000"/>
          </a:xfrm>
        </p:spPr>
        <p:txBody>
          <a:bodyPr>
            <a:noAutofit/>
          </a:bodyPr>
          <a:lstStyle/>
          <a:p>
            <a:r>
              <a:rPr lang="en-CA" sz="7200" dirty="0" smtClean="0">
                <a:latin typeface="Berlin Sans FB Demi" panose="020E0802020502020306" pitchFamily="34" charset="0"/>
              </a:rPr>
              <a:t>#5</a:t>
            </a:r>
            <a:endParaRPr lang="en-CA" sz="7200" dirty="0">
              <a:latin typeface="Berlin Sans FB Demi" panose="020E0802020502020306" pitchFamily="34" charset="0"/>
            </a:endParaRPr>
          </a:p>
        </p:txBody>
      </p:sp>
      <p:pic>
        <p:nvPicPr>
          <p:cNvPr id="28674" name="Picture 2" descr="Image result for doduo transparen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713186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79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1447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Berlin Sans FB Demi" panose="020E0802020502020306" pitchFamily="34" charset="0"/>
              </a:rPr>
              <a:t>What does a </a:t>
            </a:r>
            <a:r>
              <a:rPr lang="en-US" dirty="0" err="1" smtClean="0">
                <a:latin typeface="Berlin Sans FB Demi" panose="020E0802020502020306" pitchFamily="34" charset="0"/>
              </a:rPr>
              <a:t>Drowzee</a:t>
            </a:r>
            <a:r>
              <a:rPr lang="en-US" dirty="0" smtClean="0">
                <a:latin typeface="Berlin Sans FB Demi" panose="020E0802020502020306" pitchFamily="34" charset="0"/>
              </a:rPr>
              <a:t> evolve into?</a:t>
            </a:r>
            <a:endParaRPr lang="en-US" dirty="0">
              <a:latin typeface="Berlin Sans FB Demi" panose="020E0802020502020306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0" y="0"/>
            <a:ext cx="1752600" cy="1143000"/>
          </a:xfrm>
        </p:spPr>
        <p:txBody>
          <a:bodyPr>
            <a:noAutofit/>
          </a:bodyPr>
          <a:lstStyle/>
          <a:p>
            <a:r>
              <a:rPr lang="en-CA" sz="7200" dirty="0" smtClean="0">
                <a:latin typeface="Berlin Sans FB Demi" panose="020E0802020502020306" pitchFamily="34" charset="0"/>
              </a:rPr>
              <a:t>#6</a:t>
            </a:r>
            <a:endParaRPr lang="en-CA" sz="7200" dirty="0">
              <a:latin typeface="Berlin Sans FB Demi" panose="020E0802020502020306" pitchFamily="34" charset="0"/>
            </a:endParaRPr>
          </a:p>
        </p:txBody>
      </p:sp>
      <p:pic>
        <p:nvPicPr>
          <p:cNvPr id="29698" name="Picture 2" descr="Image result for drowzee transpa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752600"/>
            <a:ext cx="48006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60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1447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Berlin Sans FB Demi" panose="020E0802020502020306" pitchFamily="34" charset="0"/>
              </a:rPr>
              <a:t>What does a </a:t>
            </a:r>
            <a:r>
              <a:rPr lang="en-US" dirty="0" err="1" smtClean="0">
                <a:latin typeface="Berlin Sans FB Demi" panose="020E0802020502020306" pitchFamily="34" charset="0"/>
              </a:rPr>
              <a:t>Diglett</a:t>
            </a:r>
            <a:r>
              <a:rPr lang="en-US" dirty="0" smtClean="0">
                <a:latin typeface="Berlin Sans FB Demi" panose="020E0802020502020306" pitchFamily="34" charset="0"/>
              </a:rPr>
              <a:t> evolve into?</a:t>
            </a:r>
            <a:endParaRPr lang="en-US" dirty="0">
              <a:latin typeface="Berlin Sans FB Demi" panose="020E0802020502020306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0" y="0"/>
            <a:ext cx="1752600" cy="1143000"/>
          </a:xfrm>
        </p:spPr>
        <p:txBody>
          <a:bodyPr>
            <a:noAutofit/>
          </a:bodyPr>
          <a:lstStyle/>
          <a:p>
            <a:r>
              <a:rPr lang="en-CA" sz="7200" dirty="0" smtClean="0">
                <a:latin typeface="Berlin Sans FB Demi" panose="020E0802020502020306" pitchFamily="34" charset="0"/>
              </a:rPr>
              <a:t>#7</a:t>
            </a:r>
            <a:endParaRPr lang="en-CA" sz="7200" dirty="0">
              <a:latin typeface="Berlin Sans FB Demi" panose="020E0802020502020306" pitchFamily="34" charset="0"/>
            </a:endParaRPr>
          </a:p>
        </p:txBody>
      </p:sp>
      <p:pic>
        <p:nvPicPr>
          <p:cNvPr id="30722" name="Picture 2" descr="Image result for diglett transpa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227" y="2144110"/>
            <a:ext cx="5632564" cy="438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48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1447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Berlin Sans FB Demi" panose="020E0802020502020306" pitchFamily="34" charset="0"/>
              </a:rPr>
              <a:t>Name the 3 </a:t>
            </a:r>
            <a:r>
              <a:rPr lang="en-US" dirty="0" err="1" smtClean="0">
                <a:latin typeface="Berlin Sans FB Demi" panose="020E0802020502020306" pitchFamily="34" charset="0"/>
              </a:rPr>
              <a:t>Eevee</a:t>
            </a:r>
            <a:r>
              <a:rPr lang="en-US" dirty="0" smtClean="0">
                <a:latin typeface="Berlin Sans FB Demi" panose="020E0802020502020306" pitchFamily="34" charset="0"/>
              </a:rPr>
              <a:t> evolutions</a:t>
            </a:r>
            <a:endParaRPr lang="en-US" dirty="0">
              <a:latin typeface="Berlin Sans FB Demi" panose="020E0802020502020306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0" y="0"/>
            <a:ext cx="1752600" cy="1143000"/>
          </a:xfrm>
        </p:spPr>
        <p:txBody>
          <a:bodyPr>
            <a:noAutofit/>
          </a:bodyPr>
          <a:lstStyle/>
          <a:p>
            <a:r>
              <a:rPr lang="en-CA" sz="7200" dirty="0" smtClean="0">
                <a:latin typeface="Berlin Sans FB Demi" panose="020E0802020502020306" pitchFamily="34" charset="0"/>
              </a:rPr>
              <a:t>#8</a:t>
            </a:r>
            <a:endParaRPr lang="en-CA" sz="7200" dirty="0">
              <a:latin typeface="Berlin Sans FB Demi" panose="020E0802020502020306" pitchFamily="34" charset="0"/>
            </a:endParaRPr>
          </a:p>
        </p:txBody>
      </p:sp>
      <p:pic>
        <p:nvPicPr>
          <p:cNvPr id="34818" name="Picture 2" descr="Image result for eev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752600"/>
            <a:ext cx="48006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35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1447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Berlin Sans FB Demi" panose="020E0802020502020306" pitchFamily="34" charset="0"/>
              </a:rPr>
              <a:t>Name the 2 forms of this Pokémon </a:t>
            </a:r>
            <a:endParaRPr lang="en-US" dirty="0">
              <a:latin typeface="Berlin Sans FB Demi" panose="020E0802020502020306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0" y="0"/>
            <a:ext cx="1752600" cy="1143000"/>
          </a:xfrm>
        </p:spPr>
        <p:txBody>
          <a:bodyPr>
            <a:noAutofit/>
          </a:bodyPr>
          <a:lstStyle/>
          <a:p>
            <a:r>
              <a:rPr lang="en-CA" sz="7200" dirty="0" smtClean="0">
                <a:latin typeface="Berlin Sans FB Demi" panose="020E0802020502020306" pitchFamily="34" charset="0"/>
              </a:rPr>
              <a:t>#9</a:t>
            </a:r>
            <a:endParaRPr lang="en-CA" sz="7200" dirty="0">
              <a:latin typeface="Berlin Sans FB Demi" panose="020E0802020502020306" pitchFamily="34" charset="0"/>
            </a:endParaRPr>
          </a:p>
        </p:txBody>
      </p:sp>
      <p:pic>
        <p:nvPicPr>
          <p:cNvPr id="32770" name="Picture 2" descr="Image result for voltorb transpa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999" y="2133600"/>
            <a:ext cx="4010025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1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1447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Berlin Sans FB Demi" panose="020E0802020502020306" pitchFamily="34" charset="0"/>
              </a:rPr>
              <a:t>Name the 2 forms of this Pokémon </a:t>
            </a:r>
            <a:endParaRPr lang="en-US" dirty="0">
              <a:latin typeface="Berlin Sans FB Demi" panose="020E0802020502020306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0" y="0"/>
            <a:ext cx="1752600" cy="1143000"/>
          </a:xfrm>
        </p:spPr>
        <p:txBody>
          <a:bodyPr>
            <a:noAutofit/>
          </a:bodyPr>
          <a:lstStyle/>
          <a:p>
            <a:r>
              <a:rPr lang="en-CA" sz="7200" dirty="0" smtClean="0">
                <a:latin typeface="Berlin Sans FB Demi" panose="020E0802020502020306" pitchFamily="34" charset="0"/>
              </a:rPr>
              <a:t>#10</a:t>
            </a:r>
            <a:endParaRPr lang="en-CA" sz="7200" dirty="0">
              <a:latin typeface="Berlin Sans FB Demi" panose="020E0802020502020306" pitchFamily="34" charset="0"/>
            </a:endParaRPr>
          </a:p>
        </p:txBody>
      </p:sp>
      <p:pic>
        <p:nvPicPr>
          <p:cNvPr id="31746" name="Picture 2" descr="Image result for psydu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713186"/>
            <a:ext cx="44958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32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72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800" dirty="0" smtClean="0">
                <a:latin typeface="Berlin Sans FB Demi" panose="020E0802020502020306" pitchFamily="34" charset="0"/>
              </a:rPr>
              <a:t>Name 3 Pokémon that DON’T evolve</a:t>
            </a:r>
            <a:endParaRPr lang="en-US" sz="8800" dirty="0">
              <a:latin typeface="Berlin Sans FB Demi" panose="020E0802020502020306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0" y="0"/>
            <a:ext cx="1752600" cy="1143000"/>
          </a:xfrm>
        </p:spPr>
        <p:txBody>
          <a:bodyPr>
            <a:noAutofit/>
          </a:bodyPr>
          <a:lstStyle/>
          <a:p>
            <a:r>
              <a:rPr lang="en-CA" sz="7200" dirty="0" smtClean="0">
                <a:latin typeface="Berlin Sans FB Demi" panose="020E0802020502020306" pitchFamily="34" charset="0"/>
              </a:rPr>
              <a:t>#11</a:t>
            </a:r>
            <a:endParaRPr lang="en-CA" sz="72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75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://fontmeme.com/embed.php?text=Round%20Three%0A&amp;name=Pokemon%20Hollow.ttf&amp;size=100&amp;style_color=FF00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31531"/>
            <a:ext cx="8105775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http://fontmeme.com/embed.php?text=Evolutions&amp;name=Pokemon%20Solid.ttf&amp;size=100&amp;style_color=FF00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6" y="4953000"/>
            <a:ext cx="69723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Image result for pokemon evolution transpar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17457"/>
            <a:ext cx="33528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17572" y="2708618"/>
            <a:ext cx="38555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Answers!</a:t>
            </a:r>
            <a:endParaRPr lang="en-CA" sz="6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0985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1447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Berlin Sans FB Demi" panose="020E0802020502020306" pitchFamily="34" charset="0"/>
              </a:rPr>
              <a:t>Name the 3 forms of this Pokémon</a:t>
            </a:r>
            <a:endParaRPr lang="en-US" dirty="0">
              <a:latin typeface="Berlin Sans FB Demi" panose="020E0802020502020306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0" y="0"/>
            <a:ext cx="1752600" cy="1143000"/>
          </a:xfrm>
        </p:spPr>
        <p:txBody>
          <a:bodyPr>
            <a:noAutofit/>
          </a:bodyPr>
          <a:lstStyle/>
          <a:p>
            <a:r>
              <a:rPr lang="en-CA" sz="7200" dirty="0" smtClean="0">
                <a:latin typeface="Berlin Sans FB Demi" panose="020E0802020502020306" pitchFamily="34" charset="0"/>
              </a:rPr>
              <a:t>#1</a:t>
            </a:r>
            <a:endParaRPr lang="en-CA" sz="7200" dirty="0">
              <a:latin typeface="Berlin Sans FB Demi" panose="020E0802020502020306" pitchFamily="34" charset="0"/>
            </a:endParaRPr>
          </a:p>
        </p:txBody>
      </p:sp>
      <p:pic>
        <p:nvPicPr>
          <p:cNvPr id="24578" name="Picture 2" descr="Image result for charmander transpa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905000"/>
            <a:ext cx="4726885" cy="445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13925" y="1752600"/>
            <a:ext cx="8671034" cy="400570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9600" dirty="0" smtClean="0">
                <a:latin typeface="Berlin Sans FB Demi" panose="020E0802020502020306" pitchFamily="34" charset="0"/>
              </a:rPr>
              <a:t/>
            </a:r>
            <a:br>
              <a:rPr lang="en-US" sz="9600" dirty="0" smtClean="0">
                <a:latin typeface="Berlin Sans FB Demi" panose="020E0802020502020306" pitchFamily="34" charset="0"/>
              </a:rPr>
            </a:br>
            <a:r>
              <a:rPr lang="en-US" sz="9600" dirty="0" err="1" smtClean="0">
                <a:latin typeface="Berlin Sans FB Demi" panose="020E0802020502020306" pitchFamily="34" charset="0"/>
              </a:rPr>
              <a:t>Charmander</a:t>
            </a:r>
            <a:endParaRPr lang="en-US" sz="9600" dirty="0" smtClean="0">
              <a:latin typeface="Berlin Sans FB Demi" panose="020E0802020502020306" pitchFamily="34" charset="0"/>
            </a:endParaRPr>
          </a:p>
          <a:p>
            <a:pPr marL="0" indent="0" algn="ctr">
              <a:buFont typeface="Arial" pitchFamily="34" charset="0"/>
              <a:buNone/>
            </a:pPr>
            <a:r>
              <a:rPr lang="en-US" sz="9600" dirty="0" err="1" smtClean="0">
                <a:latin typeface="Berlin Sans FB Demi" panose="020E0802020502020306" pitchFamily="34" charset="0"/>
              </a:rPr>
              <a:t>Charmeleon</a:t>
            </a:r>
            <a:endParaRPr lang="en-US" sz="9600" dirty="0" smtClean="0">
              <a:latin typeface="Berlin Sans FB Demi" panose="020E0802020502020306" pitchFamily="34" charset="0"/>
            </a:endParaRPr>
          </a:p>
          <a:p>
            <a:pPr marL="0" indent="0" algn="ctr">
              <a:buFont typeface="Arial" pitchFamily="34" charset="0"/>
              <a:buNone/>
            </a:pPr>
            <a:r>
              <a:rPr lang="en-US" sz="9600" dirty="0" err="1" smtClean="0">
                <a:latin typeface="Berlin Sans FB Demi" panose="020E0802020502020306" pitchFamily="34" charset="0"/>
              </a:rPr>
              <a:t>Charizard</a:t>
            </a:r>
            <a:endParaRPr lang="en-US" sz="9600" dirty="0">
              <a:latin typeface="Berlin Sans FB Demi" panose="020E0802020502020306" pitchFamily="34" charset="0"/>
            </a:endParaRPr>
          </a:p>
        </p:txBody>
      </p:sp>
      <p:pic>
        <p:nvPicPr>
          <p:cNvPr id="24580" name="Picture 4" descr="Image result for charmele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" y="1222813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Image result for charizar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709" y="4468867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15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who's that pokemon arcanine sh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400" y="0"/>
            <a:ext cx="1752600" cy="1143000"/>
          </a:xfrm>
        </p:spPr>
        <p:txBody>
          <a:bodyPr>
            <a:noAutofit/>
          </a:bodyPr>
          <a:lstStyle/>
          <a:p>
            <a:r>
              <a:rPr lang="en-CA" sz="7200" dirty="0" smtClean="0">
                <a:latin typeface="Berlin Sans FB Demi" panose="020E0802020502020306" pitchFamily="34" charset="0"/>
              </a:rPr>
              <a:t>#4</a:t>
            </a:r>
            <a:endParaRPr lang="en-CA" sz="72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70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1447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Berlin Sans FB Demi" panose="020E0802020502020306" pitchFamily="34" charset="0"/>
              </a:rPr>
              <a:t>What is </a:t>
            </a:r>
            <a:r>
              <a:rPr lang="en-US" dirty="0" err="1" smtClean="0">
                <a:latin typeface="Berlin Sans FB Demi" panose="020E0802020502020306" pitchFamily="34" charset="0"/>
              </a:rPr>
              <a:t>Dratini’s</a:t>
            </a:r>
            <a:r>
              <a:rPr lang="en-US" dirty="0" smtClean="0">
                <a:latin typeface="Berlin Sans FB Demi" panose="020E0802020502020306" pitchFamily="34" charset="0"/>
              </a:rPr>
              <a:t> final form?</a:t>
            </a:r>
            <a:endParaRPr lang="en-US" dirty="0">
              <a:latin typeface="Berlin Sans FB Demi" panose="020E0802020502020306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0" y="0"/>
            <a:ext cx="1752600" cy="1143000"/>
          </a:xfrm>
        </p:spPr>
        <p:txBody>
          <a:bodyPr>
            <a:noAutofit/>
          </a:bodyPr>
          <a:lstStyle/>
          <a:p>
            <a:r>
              <a:rPr lang="en-CA" sz="7200" dirty="0" smtClean="0">
                <a:latin typeface="Berlin Sans FB Demi" panose="020E0802020502020306" pitchFamily="34" charset="0"/>
              </a:rPr>
              <a:t>#2</a:t>
            </a:r>
            <a:endParaRPr lang="en-CA" sz="7200" dirty="0">
              <a:latin typeface="Berlin Sans FB Demi" panose="020E0802020502020306" pitchFamily="34" charset="0"/>
            </a:endParaRPr>
          </a:p>
        </p:txBody>
      </p:sp>
      <p:pic>
        <p:nvPicPr>
          <p:cNvPr id="25602" name="Picture 2" descr="Image result for dratini transpa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52400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Image result for dragon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772478"/>
            <a:ext cx="3124200" cy="407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55967" y="3810000"/>
            <a:ext cx="8671034" cy="4005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9600" dirty="0" smtClean="0">
                <a:latin typeface="Berlin Sans FB Demi" panose="020E0802020502020306" pitchFamily="34" charset="0"/>
              </a:rPr>
              <a:t/>
            </a:r>
            <a:br>
              <a:rPr lang="en-US" sz="9600" dirty="0" smtClean="0">
                <a:latin typeface="Berlin Sans FB Demi" panose="020E0802020502020306" pitchFamily="34" charset="0"/>
              </a:rPr>
            </a:br>
            <a:r>
              <a:rPr lang="en-US" sz="9600" dirty="0" err="1" smtClean="0">
                <a:latin typeface="Berlin Sans FB Demi" panose="020E0802020502020306" pitchFamily="34" charset="0"/>
              </a:rPr>
              <a:t>Dragonite</a:t>
            </a:r>
            <a:endParaRPr lang="en-US" sz="96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95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1447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Berlin Sans FB Demi" panose="020E0802020502020306" pitchFamily="34" charset="0"/>
              </a:rPr>
              <a:t>Name the 3 forms of this Pokémon </a:t>
            </a:r>
            <a:endParaRPr lang="en-US" dirty="0">
              <a:latin typeface="Berlin Sans FB Demi" panose="020E0802020502020306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0" y="0"/>
            <a:ext cx="1752600" cy="1143000"/>
          </a:xfrm>
        </p:spPr>
        <p:txBody>
          <a:bodyPr>
            <a:noAutofit/>
          </a:bodyPr>
          <a:lstStyle/>
          <a:p>
            <a:r>
              <a:rPr lang="en-CA" sz="7200" dirty="0" smtClean="0">
                <a:latin typeface="Berlin Sans FB Demi" panose="020E0802020502020306" pitchFamily="34" charset="0"/>
              </a:rPr>
              <a:t>#3</a:t>
            </a:r>
            <a:endParaRPr lang="en-CA" sz="7200" dirty="0">
              <a:latin typeface="Berlin Sans FB Demi" panose="020E0802020502020306" pitchFamily="34" charset="0"/>
            </a:endParaRPr>
          </a:p>
        </p:txBody>
      </p:sp>
      <p:pic>
        <p:nvPicPr>
          <p:cNvPr id="26626" name="Picture 2" descr="Image result for oddish transpa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612" y="1689703"/>
            <a:ext cx="4924425" cy="492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13925" y="1752600"/>
            <a:ext cx="8671034" cy="400570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9600" dirty="0" smtClean="0">
                <a:latin typeface="Berlin Sans FB Demi" panose="020E0802020502020306" pitchFamily="34" charset="0"/>
              </a:rPr>
              <a:t/>
            </a:r>
            <a:br>
              <a:rPr lang="en-US" sz="9600" dirty="0" smtClean="0">
                <a:latin typeface="Berlin Sans FB Demi" panose="020E0802020502020306" pitchFamily="34" charset="0"/>
              </a:rPr>
            </a:br>
            <a:r>
              <a:rPr lang="en-US" sz="9600" dirty="0" err="1" smtClean="0">
                <a:latin typeface="Berlin Sans FB Demi" panose="020E0802020502020306" pitchFamily="34" charset="0"/>
              </a:rPr>
              <a:t>Oddish</a:t>
            </a:r>
            <a:endParaRPr lang="en-US" sz="9600" dirty="0" smtClean="0">
              <a:latin typeface="Berlin Sans FB Demi" panose="020E0802020502020306" pitchFamily="34" charset="0"/>
            </a:endParaRPr>
          </a:p>
          <a:p>
            <a:pPr marL="0" indent="0" algn="ctr">
              <a:buFont typeface="Arial" pitchFamily="34" charset="0"/>
              <a:buNone/>
            </a:pPr>
            <a:r>
              <a:rPr lang="en-US" sz="9600" dirty="0" smtClean="0">
                <a:latin typeface="Berlin Sans FB Demi" panose="020E0802020502020306" pitchFamily="34" charset="0"/>
              </a:rPr>
              <a:t>Gloom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9600" dirty="0" err="1" smtClean="0">
                <a:latin typeface="Berlin Sans FB Demi" panose="020E0802020502020306" pitchFamily="34" charset="0"/>
              </a:rPr>
              <a:t>Vileplume</a:t>
            </a:r>
            <a:endParaRPr lang="en-US" sz="9600" dirty="0">
              <a:latin typeface="Berlin Sans FB Demi" panose="020E0802020502020306" pitchFamily="34" charset="0"/>
            </a:endParaRPr>
          </a:p>
        </p:txBody>
      </p:sp>
      <p:pic>
        <p:nvPicPr>
          <p:cNvPr id="26628" name="Picture 4" descr="Image result for vileplum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357" y="4548216"/>
            <a:ext cx="2252995" cy="206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 descr="Image result for gloom pokem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25" y="1752600"/>
            <a:ext cx="2581675" cy="239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721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1447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Berlin Sans FB Demi" panose="020E0802020502020306" pitchFamily="34" charset="0"/>
              </a:rPr>
              <a:t>Name the 2 forms of this Pokémon </a:t>
            </a:r>
            <a:endParaRPr lang="en-US" dirty="0">
              <a:latin typeface="Berlin Sans FB Demi" panose="020E0802020502020306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0" y="0"/>
            <a:ext cx="1752600" cy="1143000"/>
          </a:xfrm>
        </p:spPr>
        <p:txBody>
          <a:bodyPr>
            <a:noAutofit/>
          </a:bodyPr>
          <a:lstStyle/>
          <a:p>
            <a:r>
              <a:rPr lang="en-CA" sz="7200" dirty="0" smtClean="0">
                <a:latin typeface="Berlin Sans FB Demi" panose="020E0802020502020306" pitchFamily="34" charset="0"/>
              </a:rPr>
              <a:t>#4</a:t>
            </a:r>
            <a:endParaRPr lang="en-CA" sz="7200" dirty="0">
              <a:latin typeface="Berlin Sans FB Demi" panose="020E0802020502020306" pitchFamily="34" charset="0"/>
            </a:endParaRPr>
          </a:p>
        </p:txBody>
      </p:sp>
      <p:pic>
        <p:nvPicPr>
          <p:cNvPr id="27650" name="Picture 2" descr="Image result for grimer transpa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066800"/>
            <a:ext cx="6248400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13925" y="1752600"/>
            <a:ext cx="8671034" cy="40057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9600" dirty="0" smtClean="0">
                <a:latin typeface="Berlin Sans FB Demi" panose="020E0802020502020306" pitchFamily="34" charset="0"/>
              </a:rPr>
              <a:t/>
            </a:r>
            <a:br>
              <a:rPr lang="en-US" sz="9600" dirty="0" smtClean="0">
                <a:latin typeface="Berlin Sans FB Demi" panose="020E0802020502020306" pitchFamily="34" charset="0"/>
              </a:rPr>
            </a:br>
            <a:r>
              <a:rPr lang="en-US" sz="9600" dirty="0" err="1" smtClean="0">
                <a:latin typeface="Berlin Sans FB Demi" panose="020E0802020502020306" pitchFamily="34" charset="0"/>
              </a:rPr>
              <a:t>Grimer</a:t>
            </a:r>
            <a:r>
              <a:rPr lang="en-US" sz="9600" dirty="0" smtClean="0">
                <a:latin typeface="Berlin Sans FB Demi" panose="020E0802020502020306" pitchFamily="34" charset="0"/>
              </a:rPr>
              <a:t/>
            </a:r>
            <a:br>
              <a:rPr lang="en-US" sz="9600" dirty="0" smtClean="0">
                <a:latin typeface="Berlin Sans FB Demi" panose="020E0802020502020306" pitchFamily="34" charset="0"/>
              </a:rPr>
            </a:br>
            <a:r>
              <a:rPr lang="en-US" sz="9600" dirty="0" err="1" smtClean="0">
                <a:latin typeface="Berlin Sans FB Demi" panose="020E0802020502020306" pitchFamily="34" charset="0"/>
              </a:rPr>
              <a:t>Muk</a:t>
            </a:r>
            <a:endParaRPr lang="en-US" sz="9600" dirty="0">
              <a:latin typeface="Berlin Sans FB Demi" panose="020E0802020502020306" pitchFamily="34" charset="0"/>
            </a:endParaRPr>
          </a:p>
        </p:txBody>
      </p:sp>
      <p:pic>
        <p:nvPicPr>
          <p:cNvPr id="27652" name="Picture 4" descr="Image result for muk pokem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975" y="1453028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73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1447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Berlin Sans FB Demi" panose="020E0802020502020306" pitchFamily="34" charset="0"/>
              </a:rPr>
              <a:t>Name the 2 forms of this Pokémon </a:t>
            </a:r>
            <a:endParaRPr lang="en-US" dirty="0">
              <a:latin typeface="Berlin Sans FB Demi" panose="020E0802020502020306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0" y="0"/>
            <a:ext cx="1752600" cy="1143000"/>
          </a:xfrm>
        </p:spPr>
        <p:txBody>
          <a:bodyPr>
            <a:noAutofit/>
          </a:bodyPr>
          <a:lstStyle/>
          <a:p>
            <a:r>
              <a:rPr lang="en-CA" sz="7200" dirty="0" smtClean="0">
                <a:latin typeface="Berlin Sans FB Demi" panose="020E0802020502020306" pitchFamily="34" charset="0"/>
              </a:rPr>
              <a:t>#5</a:t>
            </a:r>
            <a:endParaRPr lang="en-CA" sz="7200" dirty="0">
              <a:latin typeface="Berlin Sans FB Demi" panose="020E0802020502020306" pitchFamily="34" charset="0"/>
            </a:endParaRPr>
          </a:p>
        </p:txBody>
      </p:sp>
      <p:pic>
        <p:nvPicPr>
          <p:cNvPr id="28674" name="Picture 2" descr="Image result for doduo transparen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713186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13925" y="1752600"/>
            <a:ext cx="8671034" cy="40057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9600" dirty="0" smtClean="0">
                <a:latin typeface="Berlin Sans FB Demi" panose="020E0802020502020306" pitchFamily="34" charset="0"/>
              </a:rPr>
              <a:t/>
            </a:r>
            <a:br>
              <a:rPr lang="en-US" sz="9600" dirty="0" smtClean="0">
                <a:latin typeface="Berlin Sans FB Demi" panose="020E0802020502020306" pitchFamily="34" charset="0"/>
              </a:rPr>
            </a:br>
            <a:r>
              <a:rPr lang="en-US" sz="9600" dirty="0" err="1" smtClean="0">
                <a:latin typeface="Berlin Sans FB Demi" panose="020E0802020502020306" pitchFamily="34" charset="0"/>
              </a:rPr>
              <a:t>Doduo</a:t>
            </a:r>
            <a:endParaRPr lang="en-US" sz="9600" dirty="0" smtClean="0">
              <a:latin typeface="Berlin Sans FB Demi" panose="020E0802020502020306" pitchFamily="34" charset="0"/>
            </a:endParaRPr>
          </a:p>
          <a:p>
            <a:pPr marL="0" indent="0" algn="ctr">
              <a:buFont typeface="Arial" pitchFamily="34" charset="0"/>
              <a:buNone/>
            </a:pPr>
            <a:r>
              <a:rPr lang="en-US" sz="9600" dirty="0" err="1" smtClean="0">
                <a:latin typeface="Berlin Sans FB Demi" panose="020E0802020502020306" pitchFamily="34" charset="0"/>
              </a:rPr>
              <a:t>Dodrio</a:t>
            </a:r>
            <a:endParaRPr lang="en-US" sz="9600" dirty="0">
              <a:latin typeface="Berlin Sans FB Demi" panose="020E0802020502020306" pitchFamily="34" charset="0"/>
            </a:endParaRPr>
          </a:p>
        </p:txBody>
      </p:sp>
      <p:pic>
        <p:nvPicPr>
          <p:cNvPr id="28676" name="Picture 4" descr="Image result for pokemon dodr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85" y="2081048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97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1447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Berlin Sans FB Demi" panose="020E0802020502020306" pitchFamily="34" charset="0"/>
              </a:rPr>
              <a:t>What does a </a:t>
            </a:r>
            <a:r>
              <a:rPr lang="en-US" dirty="0" err="1" smtClean="0">
                <a:latin typeface="Berlin Sans FB Demi" panose="020E0802020502020306" pitchFamily="34" charset="0"/>
              </a:rPr>
              <a:t>Drowzee</a:t>
            </a:r>
            <a:r>
              <a:rPr lang="en-US" dirty="0" smtClean="0">
                <a:latin typeface="Berlin Sans FB Demi" panose="020E0802020502020306" pitchFamily="34" charset="0"/>
              </a:rPr>
              <a:t> evolve into?</a:t>
            </a:r>
            <a:endParaRPr lang="en-US" dirty="0">
              <a:latin typeface="Berlin Sans FB Demi" panose="020E0802020502020306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0" y="0"/>
            <a:ext cx="1752600" cy="1143000"/>
          </a:xfrm>
        </p:spPr>
        <p:txBody>
          <a:bodyPr>
            <a:noAutofit/>
          </a:bodyPr>
          <a:lstStyle/>
          <a:p>
            <a:r>
              <a:rPr lang="en-CA" sz="7200" dirty="0" smtClean="0">
                <a:latin typeface="Berlin Sans FB Demi" panose="020E0802020502020306" pitchFamily="34" charset="0"/>
              </a:rPr>
              <a:t>#6</a:t>
            </a:r>
            <a:endParaRPr lang="en-CA" sz="7200" dirty="0">
              <a:latin typeface="Berlin Sans FB Demi" panose="020E0802020502020306" pitchFamily="34" charset="0"/>
            </a:endParaRPr>
          </a:p>
        </p:txBody>
      </p:sp>
      <p:pic>
        <p:nvPicPr>
          <p:cNvPr id="29698" name="Picture 2" descr="Image result for drowzee transpa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752600"/>
            <a:ext cx="48006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hyp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99" y="1752600"/>
            <a:ext cx="3733801" cy="373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03183" y="4209392"/>
            <a:ext cx="8671034" cy="27103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9600" dirty="0" smtClean="0">
                <a:latin typeface="Berlin Sans FB Demi" panose="020E0802020502020306" pitchFamily="34" charset="0"/>
              </a:rPr>
              <a:t/>
            </a:r>
            <a:br>
              <a:rPr lang="en-US" sz="9600" dirty="0" smtClean="0">
                <a:latin typeface="Berlin Sans FB Demi" panose="020E0802020502020306" pitchFamily="34" charset="0"/>
              </a:rPr>
            </a:br>
            <a:r>
              <a:rPr lang="en-US" sz="9600" dirty="0" err="1" smtClean="0">
                <a:latin typeface="Berlin Sans FB Demi" panose="020E0802020502020306" pitchFamily="34" charset="0"/>
              </a:rPr>
              <a:t>Hypno</a:t>
            </a:r>
            <a:endParaRPr lang="en-US" sz="96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20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1447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Berlin Sans FB Demi" panose="020E0802020502020306" pitchFamily="34" charset="0"/>
              </a:rPr>
              <a:t>What does a </a:t>
            </a:r>
            <a:r>
              <a:rPr lang="en-US" dirty="0" err="1" smtClean="0">
                <a:latin typeface="Berlin Sans FB Demi" panose="020E0802020502020306" pitchFamily="34" charset="0"/>
              </a:rPr>
              <a:t>Diglett</a:t>
            </a:r>
            <a:r>
              <a:rPr lang="en-US" dirty="0" smtClean="0">
                <a:latin typeface="Berlin Sans FB Demi" panose="020E0802020502020306" pitchFamily="34" charset="0"/>
              </a:rPr>
              <a:t> evolve into?</a:t>
            </a:r>
            <a:endParaRPr lang="en-US" dirty="0">
              <a:latin typeface="Berlin Sans FB Demi" panose="020E0802020502020306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0" y="0"/>
            <a:ext cx="1752600" cy="1143000"/>
          </a:xfrm>
        </p:spPr>
        <p:txBody>
          <a:bodyPr>
            <a:noAutofit/>
          </a:bodyPr>
          <a:lstStyle/>
          <a:p>
            <a:r>
              <a:rPr lang="en-CA" sz="7200" dirty="0" smtClean="0">
                <a:latin typeface="Berlin Sans FB Demi" panose="020E0802020502020306" pitchFamily="34" charset="0"/>
              </a:rPr>
              <a:t>#7</a:t>
            </a:r>
            <a:endParaRPr lang="en-CA" sz="7200" dirty="0">
              <a:latin typeface="Berlin Sans FB Demi" panose="020E0802020502020306" pitchFamily="34" charset="0"/>
            </a:endParaRPr>
          </a:p>
        </p:txBody>
      </p:sp>
      <p:pic>
        <p:nvPicPr>
          <p:cNvPr id="30722" name="Picture 2" descr="Image result for diglett transpa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227" y="2144110"/>
            <a:ext cx="5632564" cy="438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03183" y="4209392"/>
            <a:ext cx="8671034" cy="27103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9600" dirty="0" smtClean="0">
                <a:latin typeface="Berlin Sans FB Demi" panose="020E0802020502020306" pitchFamily="34" charset="0"/>
              </a:rPr>
              <a:t/>
            </a:r>
            <a:br>
              <a:rPr lang="en-US" sz="9600" dirty="0" smtClean="0">
                <a:latin typeface="Berlin Sans FB Demi" panose="020E0802020502020306" pitchFamily="34" charset="0"/>
              </a:rPr>
            </a:br>
            <a:r>
              <a:rPr lang="en-US" sz="9600" dirty="0" err="1" smtClean="0">
                <a:latin typeface="Berlin Sans FB Demi" panose="020E0802020502020306" pitchFamily="34" charset="0"/>
              </a:rPr>
              <a:t>Dugtrio</a:t>
            </a:r>
            <a:endParaRPr lang="en-US" sz="9600" dirty="0">
              <a:latin typeface="Berlin Sans FB Demi" panose="020E0802020502020306" pitchFamily="34" charset="0"/>
            </a:endParaRPr>
          </a:p>
        </p:txBody>
      </p:sp>
      <p:pic>
        <p:nvPicPr>
          <p:cNvPr id="2050" name="Picture 2" descr="Image result for diglett evolu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514" y="2383192"/>
            <a:ext cx="428625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199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07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1447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Berlin Sans FB Demi" panose="020E0802020502020306" pitchFamily="34" charset="0"/>
              </a:rPr>
              <a:t>Name the 3 </a:t>
            </a:r>
            <a:r>
              <a:rPr lang="en-US" dirty="0" err="1" smtClean="0">
                <a:latin typeface="Berlin Sans FB Demi" panose="020E0802020502020306" pitchFamily="34" charset="0"/>
              </a:rPr>
              <a:t>Eevee</a:t>
            </a:r>
            <a:r>
              <a:rPr lang="en-US" dirty="0" smtClean="0">
                <a:latin typeface="Berlin Sans FB Demi" panose="020E0802020502020306" pitchFamily="34" charset="0"/>
              </a:rPr>
              <a:t> evolutions</a:t>
            </a:r>
            <a:endParaRPr lang="en-US" dirty="0">
              <a:latin typeface="Berlin Sans FB Demi" panose="020E0802020502020306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0" y="0"/>
            <a:ext cx="1752600" cy="1143000"/>
          </a:xfrm>
        </p:spPr>
        <p:txBody>
          <a:bodyPr>
            <a:noAutofit/>
          </a:bodyPr>
          <a:lstStyle/>
          <a:p>
            <a:r>
              <a:rPr lang="en-CA" sz="7200" dirty="0" smtClean="0">
                <a:latin typeface="Berlin Sans FB Demi" panose="020E0802020502020306" pitchFamily="34" charset="0"/>
              </a:rPr>
              <a:t>#8</a:t>
            </a:r>
            <a:endParaRPr lang="en-CA" sz="7200" dirty="0">
              <a:latin typeface="Berlin Sans FB Demi" panose="020E0802020502020306" pitchFamily="34" charset="0"/>
            </a:endParaRPr>
          </a:p>
        </p:txBody>
      </p:sp>
      <p:pic>
        <p:nvPicPr>
          <p:cNvPr id="34818" name="Picture 2" descr="Image result for eev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303" y="1765738"/>
            <a:ext cx="48006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vapore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62200"/>
            <a:ext cx="260985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1066800" y="5005660"/>
            <a:ext cx="4791475" cy="1605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4200" dirty="0" err="1" smtClean="0">
                <a:latin typeface="Berlin Sans FB Demi" panose="020E0802020502020306" pitchFamily="34" charset="0"/>
              </a:rPr>
              <a:t>Vaporeon</a:t>
            </a:r>
            <a:endParaRPr lang="en-US" sz="4200" dirty="0">
              <a:latin typeface="Berlin Sans FB Demi" panose="020E0802020502020306" pitchFamily="34" charset="0"/>
            </a:endParaRPr>
          </a:p>
        </p:txBody>
      </p:sp>
      <p:pic>
        <p:nvPicPr>
          <p:cNvPr id="3076" name="Picture 4" descr="Image result for flareon transparen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105" y="2362200"/>
            <a:ext cx="308610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981199" y="4960937"/>
            <a:ext cx="4791475" cy="1605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4200" dirty="0" err="1" smtClean="0">
                <a:latin typeface="Berlin Sans FB Demi" panose="020E0802020502020306" pitchFamily="34" charset="0"/>
              </a:rPr>
              <a:t>Flareon</a:t>
            </a:r>
            <a:endParaRPr lang="en-US" sz="4200" dirty="0">
              <a:latin typeface="Berlin Sans FB Demi" panose="020E0802020502020306" pitchFamily="34" charset="0"/>
            </a:endParaRPr>
          </a:p>
        </p:txBody>
      </p:sp>
      <p:pic>
        <p:nvPicPr>
          <p:cNvPr id="3078" name="Picture 6" descr="Image result for jolteon transpar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205" y="2190750"/>
            <a:ext cx="295275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5162842" y="5005660"/>
            <a:ext cx="4791475" cy="1605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4200" dirty="0" err="1" smtClean="0">
                <a:latin typeface="Berlin Sans FB Demi" panose="020E0802020502020306" pitchFamily="34" charset="0"/>
              </a:rPr>
              <a:t>Jolteon</a:t>
            </a:r>
            <a:endParaRPr lang="en-US" sz="42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524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1447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Berlin Sans FB Demi" panose="020E0802020502020306" pitchFamily="34" charset="0"/>
              </a:rPr>
              <a:t>Name the 2 forms of this Pokémon </a:t>
            </a:r>
            <a:endParaRPr lang="en-US" dirty="0">
              <a:latin typeface="Berlin Sans FB Demi" panose="020E0802020502020306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0" y="0"/>
            <a:ext cx="1752600" cy="1143000"/>
          </a:xfrm>
        </p:spPr>
        <p:txBody>
          <a:bodyPr>
            <a:noAutofit/>
          </a:bodyPr>
          <a:lstStyle/>
          <a:p>
            <a:r>
              <a:rPr lang="en-CA" sz="7200" dirty="0" smtClean="0">
                <a:latin typeface="Berlin Sans FB Demi" panose="020E0802020502020306" pitchFamily="34" charset="0"/>
              </a:rPr>
              <a:t>#9</a:t>
            </a:r>
            <a:endParaRPr lang="en-CA" sz="7200" dirty="0">
              <a:latin typeface="Berlin Sans FB Demi" panose="020E0802020502020306" pitchFamily="34" charset="0"/>
            </a:endParaRPr>
          </a:p>
        </p:txBody>
      </p:sp>
      <p:pic>
        <p:nvPicPr>
          <p:cNvPr id="32770" name="Picture 2" descr="Image result for voltorb transpa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999" y="2133600"/>
            <a:ext cx="4010025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13925" y="1752600"/>
            <a:ext cx="8671034" cy="40057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9600" dirty="0" smtClean="0">
                <a:latin typeface="Berlin Sans FB Demi" panose="020E0802020502020306" pitchFamily="34" charset="0"/>
              </a:rPr>
              <a:t/>
            </a:r>
            <a:br>
              <a:rPr lang="en-US" sz="9600" dirty="0" smtClean="0">
                <a:latin typeface="Berlin Sans FB Demi" panose="020E0802020502020306" pitchFamily="34" charset="0"/>
              </a:rPr>
            </a:br>
            <a:r>
              <a:rPr lang="en-US" sz="9600" dirty="0" err="1" smtClean="0">
                <a:latin typeface="Berlin Sans FB Demi" panose="020E0802020502020306" pitchFamily="34" charset="0"/>
              </a:rPr>
              <a:t>Voltorb</a:t>
            </a:r>
            <a:endParaRPr lang="en-US" sz="9600" dirty="0" smtClean="0">
              <a:latin typeface="Berlin Sans FB Demi" panose="020E0802020502020306" pitchFamily="34" charset="0"/>
            </a:endParaRPr>
          </a:p>
          <a:p>
            <a:pPr marL="0" indent="0" algn="ctr">
              <a:buFont typeface="Arial" pitchFamily="34" charset="0"/>
              <a:buNone/>
            </a:pPr>
            <a:r>
              <a:rPr lang="en-US" sz="9600" dirty="0" smtClean="0">
                <a:latin typeface="Berlin Sans FB Demi" panose="020E0802020502020306" pitchFamily="34" charset="0"/>
              </a:rPr>
              <a:t>Electrode</a:t>
            </a:r>
            <a:endParaRPr lang="en-US" sz="9600" dirty="0">
              <a:latin typeface="Berlin Sans FB Demi" panose="020E0802020502020306" pitchFamily="34" charset="0"/>
            </a:endParaRPr>
          </a:p>
        </p:txBody>
      </p:sp>
      <p:pic>
        <p:nvPicPr>
          <p:cNvPr id="32772" name="Picture 4" descr="Image result for pokemon electr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65" y="1981200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28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1447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Berlin Sans FB Demi" panose="020E0802020502020306" pitchFamily="34" charset="0"/>
              </a:rPr>
              <a:t>Name the 2 forms of this Pokémon </a:t>
            </a:r>
            <a:endParaRPr lang="en-US" dirty="0">
              <a:latin typeface="Berlin Sans FB Demi" panose="020E0802020502020306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0" y="0"/>
            <a:ext cx="1752600" cy="1143000"/>
          </a:xfrm>
        </p:spPr>
        <p:txBody>
          <a:bodyPr>
            <a:noAutofit/>
          </a:bodyPr>
          <a:lstStyle/>
          <a:p>
            <a:r>
              <a:rPr lang="en-CA" sz="7200" dirty="0" smtClean="0">
                <a:latin typeface="Berlin Sans FB Demi" panose="020E0802020502020306" pitchFamily="34" charset="0"/>
              </a:rPr>
              <a:t>#10</a:t>
            </a:r>
            <a:endParaRPr lang="en-CA" sz="7200" dirty="0">
              <a:latin typeface="Berlin Sans FB Demi" panose="020E0802020502020306" pitchFamily="34" charset="0"/>
            </a:endParaRPr>
          </a:p>
        </p:txBody>
      </p:sp>
      <p:pic>
        <p:nvPicPr>
          <p:cNvPr id="31746" name="Picture 2" descr="Image result for psydu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713186"/>
            <a:ext cx="44958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13925" y="1752600"/>
            <a:ext cx="8671034" cy="40057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9600" dirty="0" smtClean="0">
                <a:latin typeface="Berlin Sans FB Demi" panose="020E0802020502020306" pitchFamily="34" charset="0"/>
              </a:rPr>
              <a:t/>
            </a:r>
            <a:br>
              <a:rPr lang="en-US" sz="9600" dirty="0" smtClean="0">
                <a:latin typeface="Berlin Sans FB Demi" panose="020E0802020502020306" pitchFamily="34" charset="0"/>
              </a:rPr>
            </a:br>
            <a:r>
              <a:rPr lang="en-US" sz="9600" dirty="0" err="1" smtClean="0">
                <a:latin typeface="Berlin Sans FB Demi" panose="020E0802020502020306" pitchFamily="34" charset="0"/>
              </a:rPr>
              <a:t>Psyduck</a:t>
            </a:r>
            <a:endParaRPr lang="en-US" sz="9600" dirty="0" smtClean="0">
              <a:latin typeface="Berlin Sans FB Demi" panose="020E0802020502020306" pitchFamily="34" charset="0"/>
            </a:endParaRPr>
          </a:p>
          <a:p>
            <a:pPr marL="0" indent="0" algn="ctr">
              <a:buFont typeface="Arial" pitchFamily="34" charset="0"/>
              <a:buNone/>
            </a:pPr>
            <a:r>
              <a:rPr lang="en-US" sz="9600" dirty="0" err="1" smtClean="0">
                <a:latin typeface="Berlin Sans FB Demi" panose="020E0802020502020306" pitchFamily="34" charset="0"/>
              </a:rPr>
              <a:t>Golduck</a:t>
            </a:r>
            <a:endParaRPr lang="en-US" sz="9600" dirty="0">
              <a:latin typeface="Berlin Sans FB Demi" panose="020E0802020502020306" pitchFamily="34" charset="0"/>
            </a:endParaRPr>
          </a:p>
        </p:txBody>
      </p:sp>
      <p:pic>
        <p:nvPicPr>
          <p:cNvPr id="4098" name="Picture 2" descr="Image result for golduck transpar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56528"/>
            <a:ext cx="2466975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92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1447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Berlin Sans FB Demi" panose="020E0802020502020306" pitchFamily="34" charset="0"/>
              </a:rPr>
              <a:t>Name 3 Pokémon that DON’T evolve</a:t>
            </a:r>
            <a:endParaRPr lang="en-US" dirty="0">
              <a:latin typeface="Berlin Sans FB Demi" panose="020E0802020502020306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0" y="0"/>
            <a:ext cx="1752600" cy="1143000"/>
          </a:xfrm>
        </p:spPr>
        <p:txBody>
          <a:bodyPr>
            <a:noAutofit/>
          </a:bodyPr>
          <a:lstStyle/>
          <a:p>
            <a:r>
              <a:rPr lang="en-CA" sz="7200" dirty="0" smtClean="0">
                <a:latin typeface="Berlin Sans FB Demi" panose="020E0802020502020306" pitchFamily="34" charset="0"/>
              </a:rPr>
              <a:t>#11</a:t>
            </a:r>
            <a:endParaRPr lang="en-CA" sz="7200" dirty="0">
              <a:latin typeface="Berlin Sans FB Demi" panose="020E0802020502020306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9690" y="1754769"/>
            <a:ext cx="7315200" cy="6186309"/>
          </a:xfrm>
          <a:prstGeom prst="rect">
            <a:avLst/>
          </a:prstGeom>
        </p:spPr>
        <p:txBody>
          <a:bodyPr wrap="square" numCol="3">
            <a:spAutoFit/>
          </a:bodyPr>
          <a:lstStyle/>
          <a:p>
            <a:r>
              <a:rPr lang="en-CA" sz="3200" dirty="0" err="1"/>
              <a:t>Aerodactyl</a:t>
            </a:r>
            <a:endParaRPr lang="en-CA" sz="3200" dirty="0"/>
          </a:p>
          <a:p>
            <a:r>
              <a:rPr lang="en-CA" sz="3200" dirty="0" err="1"/>
              <a:t>Articuno</a:t>
            </a:r>
            <a:endParaRPr lang="en-CA" sz="3200" dirty="0"/>
          </a:p>
          <a:p>
            <a:r>
              <a:rPr lang="en-CA" sz="3200" dirty="0" err="1"/>
              <a:t>Chansey</a:t>
            </a:r>
            <a:endParaRPr lang="en-CA" sz="3200" dirty="0"/>
          </a:p>
          <a:p>
            <a:r>
              <a:rPr lang="en-CA" sz="3200" dirty="0"/>
              <a:t>Ditto</a:t>
            </a:r>
          </a:p>
          <a:p>
            <a:r>
              <a:rPr lang="en-CA" sz="3200" dirty="0" err="1"/>
              <a:t>Electrabuzz</a:t>
            </a:r>
            <a:endParaRPr lang="en-CA" sz="3200" dirty="0"/>
          </a:p>
          <a:p>
            <a:r>
              <a:rPr lang="en-CA" sz="3200" dirty="0" err="1"/>
              <a:t>Farfetch'd</a:t>
            </a:r>
            <a:endParaRPr lang="en-CA" sz="3200" dirty="0"/>
          </a:p>
          <a:p>
            <a:r>
              <a:rPr lang="en-CA" sz="3200" dirty="0" err="1" smtClean="0"/>
              <a:t>Jynx</a:t>
            </a:r>
            <a:endParaRPr lang="en-CA" sz="3200" dirty="0" smtClean="0"/>
          </a:p>
          <a:p>
            <a:endParaRPr lang="en-CA" sz="3200" dirty="0"/>
          </a:p>
          <a:p>
            <a:endParaRPr lang="en-CA" sz="3200" dirty="0" smtClean="0"/>
          </a:p>
          <a:p>
            <a:endParaRPr lang="en-CA" sz="3200" dirty="0"/>
          </a:p>
          <a:p>
            <a:endParaRPr lang="en-CA" sz="3200" dirty="0" smtClean="0"/>
          </a:p>
          <a:p>
            <a:endParaRPr lang="en-CA" sz="3200" dirty="0"/>
          </a:p>
          <a:p>
            <a:r>
              <a:rPr lang="en-CA" sz="3200" dirty="0" err="1"/>
              <a:t>Kangaskhan</a:t>
            </a:r>
            <a:endParaRPr lang="en-CA" sz="3200" dirty="0"/>
          </a:p>
          <a:p>
            <a:r>
              <a:rPr lang="en-CA" sz="3200" dirty="0" err="1"/>
              <a:t>Lapras</a:t>
            </a:r>
            <a:endParaRPr lang="en-CA" sz="3200" dirty="0"/>
          </a:p>
          <a:p>
            <a:r>
              <a:rPr lang="en-CA" sz="3200" dirty="0" err="1"/>
              <a:t>Lickitung</a:t>
            </a:r>
            <a:endParaRPr lang="en-CA" sz="3200" dirty="0"/>
          </a:p>
          <a:p>
            <a:r>
              <a:rPr lang="en-CA" sz="3200" dirty="0" err="1"/>
              <a:t>Magmar</a:t>
            </a:r>
            <a:endParaRPr lang="en-CA" sz="3200" dirty="0"/>
          </a:p>
          <a:p>
            <a:r>
              <a:rPr lang="en-CA" sz="3200" dirty="0"/>
              <a:t>Mew</a:t>
            </a:r>
          </a:p>
          <a:p>
            <a:r>
              <a:rPr lang="en-CA" sz="3200" dirty="0" err="1"/>
              <a:t>Mewtwo</a:t>
            </a:r>
            <a:endParaRPr lang="en-CA" sz="3200" dirty="0"/>
          </a:p>
          <a:p>
            <a:r>
              <a:rPr lang="en-CA" sz="3200" dirty="0" err="1"/>
              <a:t>Moltres</a:t>
            </a:r>
            <a:endParaRPr lang="en-CA" sz="3200" dirty="0"/>
          </a:p>
          <a:p>
            <a:r>
              <a:rPr lang="en-CA" sz="3200" dirty="0"/>
              <a:t>Mr. Mime</a:t>
            </a:r>
          </a:p>
          <a:p>
            <a:r>
              <a:rPr lang="en-CA" sz="3200" dirty="0" err="1"/>
              <a:t>Onix</a:t>
            </a:r>
            <a:endParaRPr lang="en-CA" sz="3200" dirty="0"/>
          </a:p>
          <a:p>
            <a:r>
              <a:rPr lang="en-CA" sz="3200" dirty="0" err="1" smtClean="0"/>
              <a:t>Pinsir</a:t>
            </a:r>
            <a:endParaRPr lang="en-CA" sz="3200" dirty="0" smtClean="0"/>
          </a:p>
          <a:p>
            <a:endParaRPr lang="en-CA" sz="3200" dirty="0"/>
          </a:p>
          <a:p>
            <a:endParaRPr lang="en-CA" sz="3200" dirty="0"/>
          </a:p>
          <a:p>
            <a:r>
              <a:rPr lang="en-CA" sz="3200" dirty="0" err="1" smtClean="0"/>
              <a:t>Scyther</a:t>
            </a:r>
            <a:endParaRPr lang="en-CA" sz="3200" dirty="0" smtClean="0"/>
          </a:p>
          <a:p>
            <a:r>
              <a:rPr lang="en-CA" sz="3200" dirty="0" err="1" smtClean="0"/>
              <a:t>Snorlax</a:t>
            </a:r>
            <a:endParaRPr lang="en-CA" sz="3200" dirty="0"/>
          </a:p>
          <a:p>
            <a:r>
              <a:rPr lang="en-CA" sz="3200" dirty="0" err="1"/>
              <a:t>Tangela</a:t>
            </a:r>
            <a:endParaRPr lang="en-CA" sz="3200" dirty="0"/>
          </a:p>
          <a:p>
            <a:r>
              <a:rPr lang="en-CA" sz="3200" dirty="0" err="1"/>
              <a:t>Tauros</a:t>
            </a:r>
            <a:endParaRPr lang="en-CA" sz="3200" dirty="0"/>
          </a:p>
          <a:p>
            <a:r>
              <a:rPr lang="en-CA" sz="3200" dirty="0" err="1"/>
              <a:t>Zapdos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12273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result for who's that pokemon meow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400" y="0"/>
            <a:ext cx="1752600" cy="1143000"/>
          </a:xfrm>
        </p:spPr>
        <p:txBody>
          <a:bodyPr>
            <a:noAutofit/>
          </a:bodyPr>
          <a:lstStyle/>
          <a:p>
            <a:r>
              <a:rPr lang="en-CA" sz="7200" dirty="0" smtClean="0">
                <a:latin typeface="Berlin Sans FB Demi" panose="020E0802020502020306" pitchFamily="34" charset="0"/>
              </a:rPr>
              <a:t>#5</a:t>
            </a:r>
            <a:endParaRPr lang="en-CA" sz="72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31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pokemon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1828800"/>
            <a:ext cx="7864057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0628" y="533400"/>
            <a:ext cx="8229600" cy="1447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 smtClean="0">
                <a:latin typeface="Berlin Sans FB Demi" panose="020E0802020502020306" pitchFamily="34" charset="0"/>
              </a:rPr>
              <a:t>And the winner is…</a:t>
            </a:r>
            <a:endParaRPr lang="en-US" sz="60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70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mage result for who's that pokemon meow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8903"/>
            <a:ext cx="9394688" cy="711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400" y="0"/>
            <a:ext cx="1752600" cy="1143000"/>
          </a:xfrm>
        </p:spPr>
        <p:txBody>
          <a:bodyPr>
            <a:noAutofit/>
          </a:bodyPr>
          <a:lstStyle/>
          <a:p>
            <a:r>
              <a:rPr lang="en-CA" sz="7200" dirty="0" smtClean="0">
                <a:latin typeface="Berlin Sans FB Demi" panose="020E0802020502020306" pitchFamily="34" charset="0"/>
              </a:rPr>
              <a:t>#6</a:t>
            </a:r>
            <a:endParaRPr lang="en-CA" sz="72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41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mage result for who's that pokemon meow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8" y="-380020"/>
            <a:ext cx="9149255" cy="724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400" y="0"/>
            <a:ext cx="1752600" cy="1143000"/>
          </a:xfrm>
        </p:spPr>
        <p:txBody>
          <a:bodyPr>
            <a:noAutofit/>
          </a:bodyPr>
          <a:lstStyle/>
          <a:p>
            <a:r>
              <a:rPr lang="en-CA" sz="7200" dirty="0" smtClean="0">
                <a:latin typeface="Berlin Sans FB Demi" panose="020E0802020502020306" pitchFamily="34" charset="0"/>
              </a:rPr>
              <a:t>#7</a:t>
            </a:r>
            <a:endParaRPr lang="en-CA" sz="72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93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</TotalTime>
  <Words>613</Words>
  <Application>Microsoft Office PowerPoint</Application>
  <PresentationFormat>On-screen Show (4:3)</PresentationFormat>
  <Paragraphs>220</Paragraphs>
  <Slides>70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1" baseType="lpstr">
      <vt:lpstr>Office Theme</vt:lpstr>
      <vt:lpstr>PowerPoint Presentation</vt:lpstr>
      <vt:lpstr>PowerPoint Presentation</vt:lpstr>
      <vt:lpstr>#1</vt:lpstr>
      <vt:lpstr>#2</vt:lpstr>
      <vt:lpstr>#3</vt:lpstr>
      <vt:lpstr>#4</vt:lpstr>
      <vt:lpstr>#5</vt:lpstr>
      <vt:lpstr>#6</vt:lpstr>
      <vt:lpstr>#7</vt:lpstr>
      <vt:lpstr>#8</vt:lpstr>
      <vt:lpstr>#9</vt:lpstr>
      <vt:lpstr>#10</vt:lpstr>
      <vt:lpstr>Answers!</vt:lpstr>
      <vt:lpstr>#1</vt:lpstr>
      <vt:lpstr>PowerPoint Presentation</vt:lpstr>
      <vt:lpstr>#3</vt:lpstr>
      <vt:lpstr>#4</vt:lpstr>
      <vt:lpstr>#5</vt:lpstr>
      <vt:lpstr>#6</vt:lpstr>
      <vt:lpstr>#7</vt:lpstr>
      <vt:lpstr>#8</vt:lpstr>
      <vt:lpstr>#9</vt:lpstr>
      <vt:lpstr>#10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#1</vt:lpstr>
      <vt:lpstr>#2</vt:lpstr>
      <vt:lpstr>#3</vt:lpstr>
      <vt:lpstr>#4</vt:lpstr>
      <vt:lpstr>#5</vt:lpstr>
      <vt:lpstr>#6</vt:lpstr>
      <vt:lpstr>#7</vt:lpstr>
      <vt:lpstr>#8</vt:lpstr>
      <vt:lpstr>#9</vt:lpstr>
      <vt:lpstr>#10</vt:lpstr>
      <vt:lpstr>#11</vt:lpstr>
      <vt:lpstr>PowerPoint Presentation</vt:lpstr>
      <vt:lpstr>#1</vt:lpstr>
      <vt:lpstr>#2</vt:lpstr>
      <vt:lpstr>#3</vt:lpstr>
      <vt:lpstr>#4</vt:lpstr>
      <vt:lpstr>#5</vt:lpstr>
      <vt:lpstr>#6</vt:lpstr>
      <vt:lpstr>#7</vt:lpstr>
      <vt:lpstr>#8</vt:lpstr>
      <vt:lpstr>#9</vt:lpstr>
      <vt:lpstr>#10</vt:lpstr>
      <vt:lpstr>#11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Karissa Alcox</dc:creator>
  <cp:lastModifiedBy>Karissa Alcox</cp:lastModifiedBy>
  <cp:revision>35</cp:revision>
  <dcterms:created xsi:type="dcterms:W3CDTF">2016-07-30T15:43:33Z</dcterms:created>
  <dcterms:modified xsi:type="dcterms:W3CDTF">2016-09-20T01:00:12Z</dcterms:modified>
</cp:coreProperties>
</file>